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9" r:id="rId4"/>
    <p:sldMasterId id="2147483737" r:id="rId5"/>
  </p:sldMasterIdLst>
  <p:notesMasterIdLst>
    <p:notesMasterId r:id="rId21"/>
  </p:notesMasterIdLst>
  <p:sldIdLst>
    <p:sldId id="2134805240" r:id="rId6"/>
    <p:sldId id="257" r:id="rId7"/>
    <p:sldId id="2134805263" r:id="rId8"/>
    <p:sldId id="2561" r:id="rId9"/>
    <p:sldId id="2563" r:id="rId10"/>
    <p:sldId id="2582" r:id="rId11"/>
    <p:sldId id="2587" r:id="rId12"/>
    <p:sldId id="2575" r:id="rId13"/>
    <p:sldId id="2586" r:id="rId14"/>
    <p:sldId id="2585" r:id="rId15"/>
    <p:sldId id="2134805267" r:id="rId16"/>
    <p:sldId id="2134805264" r:id="rId17"/>
    <p:sldId id="2134805012" r:id="rId18"/>
    <p:sldId id="2134805262" r:id="rId19"/>
    <p:sldId id="2134804891" r:id="rId20"/>
  </p:sldIdLst>
  <p:sldSz cx="12192000" cy="6858000"/>
  <p:notesSz cx="6858000" cy="9144000"/>
  <p:embeddedFontLst>
    <p:embeddedFont>
      <p:font typeface="Inter" panose="020B0604020202020204" charset="0"/>
      <p:regular r:id="rId22"/>
      <p:bold r:id="rId23"/>
      <p:italic r:id="rId24"/>
      <p:boldItalic r:id="rId25"/>
    </p:embeddedFont>
    <p:embeddedFont>
      <p:font typeface="Lexend" panose="020B0604020202020204" charset="0"/>
      <p:regular r:id="rId26"/>
      <p:bold r:id="rId27"/>
    </p:embeddedFont>
    <p:embeddedFont>
      <p:font typeface="Lexend Medium" panose="020B0604020202020204" charset="0"/>
      <p:regular r:id="rId28"/>
      <p:bold r:id="rId29"/>
    </p:embeddedFont>
    <p:embeddedFont>
      <p:font typeface="Neue Haas Grotesk Text Pro" panose="020B0504020202020204" pitchFamily="34" charset="0"/>
      <p:regular r:id="rId30"/>
      <p:bold r:id="rId31"/>
      <p:italic r:id="rId32"/>
      <p:boldItalic r:id="rId33"/>
    </p:embeddedFont>
    <p:embeddedFont>
      <p:font typeface="Roboto Light" panose="02000000000000000000"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1B804746-3E25-47C1-867C-EB317119BCE4}">
          <p14:sldIdLst>
            <p14:sldId id="2134805240"/>
            <p14:sldId id="257"/>
            <p14:sldId id="2134805263"/>
            <p14:sldId id="2561"/>
            <p14:sldId id="2563"/>
            <p14:sldId id="2582"/>
            <p14:sldId id="2587"/>
            <p14:sldId id="2575"/>
            <p14:sldId id="2586"/>
            <p14:sldId id="2585"/>
            <p14:sldId id="2134805267"/>
            <p14:sldId id="2134805264"/>
            <p14:sldId id="2134805012"/>
            <p14:sldId id="2134805262"/>
            <p14:sldId id="2134804891"/>
          </p14:sldIdLst>
        </p14:section>
      </p14:sectionLst>
    </p:ex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3" roundtripDataSignature="AMtx7mhOfpX96sRMIsirjBic6OonAGIxx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40D0F-84E5-1BFF-91B6-851E65333A3F}" name="Alphie Murphy-O'Reilly" initials="AM" userId="S::alphie.murphy-o'reilly@communities.gov.uk::908b2de0-f403-4bb1-af46-0c224dd2bbae" providerId="AD"/>
  <p188:author id="{26B9CB13-DA61-A3B7-A4A4-55C9069B3EFF}" name="Phil James" initials="" userId="S::Philip.James@communities.gov.uk::e2b11109-5707-406f-8bd3-ffcd1fd52f5c" providerId="AD"/>
  <p188:author id="{15F6BD14-1224-892E-6B03-D84BD140F6CA}" name="Rafael Garcia" initials="RG" userId="S::rafael.garcia@communities.gov.uk::d17b1a2a-6776-4401-9f91-a80a113d7bf3" providerId="AD"/>
  <p188:author id="{4B15821F-CB26-8727-FE33-787D77DB83F0}" name="Charley Chappell" initials="CC" userId="S::charley.chappell@communities.gov.uk::cb21a55a-eeda-4c5b-acc4-8bd7e31df5a0" providerId="AD"/>
  <p188:author id="{EFF9A625-CACC-D61C-B53C-A9BD2A7AE260}" name="Josh Codjoe" initials="JC" userId="S::josh.codjoe@communities.gov.uk::568829d0-deac-4eea-9883-6d0432dd1fa9" providerId="AD"/>
  <p188:author id="{C4996D2C-1162-9716-1A4D-204C752B372D}" name="Tom Lowndes" initials="TL" userId="S::Tom.Lowndes@communities.gov.uk::9cfabb04-6448-42ef-896e-5af1cd08cd91" providerId="AD"/>
  <p188:author id="{2BBF8932-B8C1-0F92-AC16-2BD9E440D897}" name="Matt Wood-Hill" initials="MW" userId="S::matt.wood-hill@communities.gov.uk::e6a324bb-af12-4d40-bd0c-be163cabe714" providerId="AD"/>
  <p188:author id="{BDDABF49-509E-324B-F317-D60C8C5EF16D}" name="Phil James" initials="PJ" userId="S::philip.james@communities.gov.uk::e2b11109-5707-406f-8bd3-ffcd1fd52f5c" providerId="AD"/>
  <p188:author id="{5DC2F07D-357F-43DC-41B2-08D0F48DA6A2}" name="Emily Hadley" initials="EH" userId="S::emily.hadley@communities.gov.uk::6afd0bf6-8f4a-43e2-8a9c-f685374a3572" providerId="AD"/>
  <p188:author id="{47565A83-5ECE-4D7B-1002-E9867D2B859A}" name="William Holmes" initials="WH" userId="S::william.holmes@communities.gov.uk::bb7e1906-3c51-429c-8246-c7db7ff9f47e" providerId="AD"/>
  <p188:author id="{05C6648C-E4BE-AE6D-D074-73B0DAD7861F}" name="Tom Lowndes" initials="TL" userId="S::tom.lowndes@communities.gov.uk::9cfabb04-6448-42ef-896e-5af1cd08cd91" providerId="AD"/>
  <p188:author id="{CE79169F-4E61-4B88-043A-BCDB009C9879}" name="Lisa Rowntree" initials="LR" userId="S::LisaRowntree@gateshead.gov.uk::fcb93f21-39d5-4f4d-8f65-04a1f09d65ba" providerId="AD"/>
  <p188:author id="{8819D7C1-F03C-4510-A082-4011EB74E8E3}" name="Sarah Norman" initials="SN" userId="S::sarah.norman1@communities.gov.uk::14b4e352-bd52-4187-808d-9641538eec13" providerId="AD"/>
  <p188:author id="{E5EF53CB-E2E9-335D-F6B9-E14F0F4122E1}" name="Sarah Norman" initials="" userId="S::Sarah.Norman1@communities.gov.uk::14b4e352-bd52-4187-808d-9641538eec13" providerId="AD"/>
  <p188:author id="{C2D837E8-CA41-68DE-300D-94D22F41F0EE}" name="Andy Moncur" initials="AM" userId="S::andy.moncur@communities.gov.uk::0675be8d-dc76-404a-967b-629749ea89d6" providerId="AD"/>
  <p188:author id="{1E6265F5-5E0B-ED69-7E35-0DEE1292BBD4}" name="Catherine Neal" initials="CN" userId="S::CNeal@lambeth.gov.uk::69ed2b7f-8d88-4843-8d88-bbda5f0854e0" providerId="AD"/>
  <p188:author id="{A761B6FC-8E40-A3B8-5A0C-8D87E12441B2}" name="Carly Hughes" initials="CH" userId="S::carly.hughes@communities.gov.uk::254e3393-b9e4-41fb-a6c6-0318a103d63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rah Norman"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D01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E1ABCC-E3BF-460D-B1D9-954C25361C11}" v="283" dt="2026-10-05T12:49:57.653"/>
    <p1510:client id="{4CE6D702-89C1-E444-295F-6E69978DF5EC}" v="9" dt="2026-10-05T09:47:01.6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4" d="100"/>
          <a:sy n="54" d="100"/>
        </p:scale>
        <p:origin x="8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80"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font" Target="fonts/font13.fntdata"/><Relationship Id="rId76"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font" Target="fonts/font12.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8.fntdata"/><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74" Type="http://schemas.openxmlformats.org/officeDocument/2006/relationships/commentAuthors" Target="commentAuthors.xml"/><Relationship Id="rId79"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73" Type="http://customschemas.google.com/relationships/presentationmetadata" Target="metadata"/><Relationship Id="rId78" Type="http://schemas.openxmlformats.org/officeDocument/2006/relationships/tableStyles" Target="tableStyles.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7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Lowndes" userId="9cfabb04-6448-42ef-896e-5af1cd08cd91" providerId="ADAL" clId="{2752A6B1-9DAC-48D0-947E-AC53BCEECE1C}"/>
    <pc:docChg chg="undo custSel delSld modSld modSection">
      <pc:chgData name="Tom Lowndes" userId="9cfabb04-6448-42ef-896e-5af1cd08cd91" providerId="ADAL" clId="{2752A6B1-9DAC-48D0-947E-AC53BCEECE1C}" dt="2026-10-06T08:55:18.677" v="272" actId="2696"/>
      <pc:docMkLst>
        <pc:docMk/>
      </pc:docMkLst>
      <pc:sldChg chg="modSp del mod">
        <pc:chgData name="Tom Lowndes" userId="9cfabb04-6448-42ef-896e-5af1cd08cd91" providerId="ADAL" clId="{2752A6B1-9DAC-48D0-947E-AC53BCEECE1C}" dt="2026-10-06T08:55:18.677" v="272" actId="2696"/>
        <pc:sldMkLst>
          <pc:docMk/>
          <pc:sldMk cId="4252433940" sldId="266"/>
        </pc:sldMkLst>
        <pc:spChg chg="mod">
          <ac:chgData name="Tom Lowndes" userId="9cfabb04-6448-42ef-896e-5af1cd08cd91" providerId="ADAL" clId="{2752A6B1-9DAC-48D0-947E-AC53BCEECE1C}" dt="2026-10-05T12:55:23.172" v="271" actId="20577"/>
          <ac:spMkLst>
            <pc:docMk/>
            <pc:sldMk cId="4252433940" sldId="266"/>
            <ac:spMk id="172" creationId="{EAA4500A-1C75-FE4F-B526-5EF61729D5AD}"/>
          </ac:spMkLst>
        </pc:spChg>
      </pc:sldChg>
      <pc:sldChg chg="modSp mod">
        <pc:chgData name="Tom Lowndes" userId="9cfabb04-6448-42ef-896e-5af1cd08cd91" providerId="ADAL" clId="{2752A6B1-9DAC-48D0-947E-AC53BCEECE1C}" dt="2026-10-05T12:52:21.294" v="28" actId="20577"/>
        <pc:sldMkLst>
          <pc:docMk/>
          <pc:sldMk cId="3705814597" sldId="2134805240"/>
        </pc:sldMkLst>
        <pc:spChg chg="mod">
          <ac:chgData name="Tom Lowndes" userId="9cfabb04-6448-42ef-896e-5af1cd08cd91" providerId="ADAL" clId="{2752A6B1-9DAC-48D0-947E-AC53BCEECE1C}" dt="2026-10-05T12:52:21.294" v="28" actId="20577"/>
          <ac:spMkLst>
            <pc:docMk/>
            <pc:sldMk cId="3705814597" sldId="2134805240"/>
            <ac:spMk id="167" creationId="{00000000-0000-0000-0000-000000000000}"/>
          </ac:spMkLst>
        </pc:spChg>
      </pc:sldChg>
      <pc:sldChg chg="modSp mod">
        <pc:chgData name="Tom Lowndes" userId="9cfabb04-6448-42ef-896e-5af1cd08cd91" providerId="ADAL" clId="{2752A6B1-9DAC-48D0-947E-AC53BCEECE1C}" dt="2026-10-05T12:55:21.361" v="264" actId="20577"/>
        <pc:sldMkLst>
          <pc:docMk/>
          <pc:sldMk cId="163421143" sldId="2134805263"/>
        </pc:sldMkLst>
        <pc:spChg chg="mod">
          <ac:chgData name="Tom Lowndes" userId="9cfabb04-6448-42ef-896e-5af1cd08cd91" providerId="ADAL" clId="{2752A6B1-9DAC-48D0-947E-AC53BCEECE1C}" dt="2026-10-05T12:55:21.361" v="264" actId="20577"/>
          <ac:spMkLst>
            <pc:docMk/>
            <pc:sldMk cId="163421143" sldId="2134805263"/>
            <ac:spMk id="3" creationId="{8F869068-7A8A-0143-4DD3-DA9DD3E5A26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a:p>
            <a:pPr marL="0" lvl="0" indent="0" algn="l" rtl="0">
              <a:lnSpc>
                <a:spcPct val="100000"/>
              </a:lnSpc>
              <a:spcBef>
                <a:spcPts val="0"/>
              </a:spcBef>
              <a:spcAft>
                <a:spcPts val="0"/>
              </a:spcAft>
              <a:buSzPts val="1400"/>
              <a:buNone/>
            </a:pPr>
            <a:endParaRPr/>
          </a:p>
        </p:txBody>
      </p:sp>
      <p:sp>
        <p:nvSpPr>
          <p:cNvPr id="164" name="Google Shape;16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Read words on slide</a:t>
            </a:r>
          </a:p>
          <a:p>
            <a:pPr marL="0" indent="0"/>
            <a:endParaRPr lang="en-GB"/>
          </a:p>
          <a:p>
            <a:pPr marL="0" indent="0"/>
            <a:r>
              <a:rPr lang="en-GB"/>
              <a:t>Don’t forget to introduce yourself Tom! </a:t>
            </a:r>
            <a:endParaRPr lang="en-US"/>
          </a:p>
          <a:p>
            <a:pPr marL="0" lvl="0" indent="0" algn="l" rtl="0">
              <a:lnSpc>
                <a:spcPct val="100000"/>
              </a:lnSpc>
              <a:spcBef>
                <a:spcPts val="0"/>
              </a:spcBef>
              <a:spcAft>
                <a:spcPts val="0"/>
              </a:spcAft>
              <a:buSzPts val="1400"/>
              <a:buNone/>
            </a:pPr>
            <a:endParaRPr lang="en-US" sz="1500"/>
          </a:p>
          <a:p>
            <a:pPr marL="0" lvl="0" indent="0" algn="l" rtl="0">
              <a:lnSpc>
                <a:spcPct val="100000"/>
              </a:lnSpc>
              <a:spcBef>
                <a:spcPts val="0"/>
              </a:spcBef>
              <a:spcAft>
                <a:spcPts val="0"/>
              </a:spcAft>
              <a:buSzPts val="1400"/>
              <a:buNone/>
            </a:pPr>
            <a:endParaRPr lang="en-US" sz="1500"/>
          </a:p>
        </p:txBody>
      </p:sp>
      <p:sp>
        <p:nvSpPr>
          <p:cNvPr id="170" name="Google Shape;1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500"/>
              </a:spcBef>
              <a:buNone/>
            </a:pPr>
            <a:endParaRPr lang="en-GB" b="1">
              <a:solidFill>
                <a:srgbClr val="00B0F0"/>
              </a:solidFill>
              <a:latin typeface="Neue Haas Grotesk Text Pro" panose="020B0504020202020204" pitchFamily="34" charset="0"/>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46A564-2CCA-48E4-8A6F-CB6A79553BB2}"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6211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46A564-2CCA-48E4-8A6F-CB6A79553BB2}"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027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7C09D4-F02B-4B6B-91B9-F936ADFF86E9}"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840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7907D-E9F1-B944-9340-5C43E5FAC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9B1B5-5ECB-5BA3-F5F1-72CEE236DA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9FA137-0E47-8351-8B86-320FCC412FB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3EEE394-5DC5-269B-F6D4-0F7B0E046510}"/>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46A564-2CCA-48E4-8A6F-CB6A79553BB2}"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9948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7C09D4-F02B-4B6B-91B9-F936ADFF86E9}"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0505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8D6C0-3DB4-5867-B7F9-729CDF027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D9C2D3-E0D1-68B4-182B-6520BBF5AA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DCDF7-1DCD-F566-7DF4-91E25077DE1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989215C-ED42-6B2D-6C49-09308AD2EAA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6472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a:extLst>
            <a:ext uri="{FF2B5EF4-FFF2-40B4-BE49-F238E27FC236}">
              <a16:creationId xmlns:a16="http://schemas.microsoft.com/office/drawing/2014/main" id="{32380281-BD72-94ED-4A50-90835749C641}"/>
            </a:ext>
          </a:extLst>
        </p:cNvPr>
        <p:cNvGrpSpPr/>
        <p:nvPr/>
      </p:nvGrpSpPr>
      <p:grpSpPr>
        <a:xfrm>
          <a:off x="0" y="0"/>
          <a:ext cx="0" cy="0"/>
          <a:chOff x="0" y="0"/>
          <a:chExt cx="0" cy="0"/>
        </a:xfrm>
      </p:grpSpPr>
      <p:sp>
        <p:nvSpPr>
          <p:cNvPr id="231" name="Google Shape;231;g33a88ab4cb0_2_16:notes">
            <a:extLst>
              <a:ext uri="{FF2B5EF4-FFF2-40B4-BE49-F238E27FC236}">
                <a16:creationId xmlns:a16="http://schemas.microsoft.com/office/drawing/2014/main" id="{72F53F15-111D-507D-41CB-D2888267439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endParaRPr lang="en-GB"/>
          </a:p>
        </p:txBody>
      </p:sp>
      <p:sp>
        <p:nvSpPr>
          <p:cNvPr id="232" name="Google Shape;232;g33a88ab4cb0_2_16:notes">
            <a:extLst>
              <a:ext uri="{FF2B5EF4-FFF2-40B4-BE49-F238E27FC236}">
                <a16:creationId xmlns:a16="http://schemas.microsoft.com/office/drawing/2014/main" id="{2FBFA5AA-53B4-1920-3073-B1EA2723AB3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2526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1">
  <p:cSld name="Section Header-1">
    <p:bg>
      <p:bgPr>
        <a:blipFill>
          <a:blip r:embed="rId2">
            <a:alphaModFix/>
          </a:blip>
          <a:stretch>
            <a:fillRect/>
          </a:stretch>
        </a:blipFill>
        <a:effectLst/>
      </p:bgPr>
    </p:bg>
    <p:spTree>
      <p:nvGrpSpPr>
        <p:cNvPr id="1" name="Shape 17"/>
        <p:cNvGrpSpPr/>
        <p:nvPr/>
      </p:nvGrpSpPr>
      <p:grpSpPr>
        <a:xfrm>
          <a:off x="0" y="0"/>
          <a:ext cx="0" cy="0"/>
          <a:chOff x="0" y="0"/>
          <a:chExt cx="0" cy="0"/>
        </a:xfrm>
      </p:grpSpPr>
      <p:pic>
        <p:nvPicPr>
          <p:cNvPr id="18" name="Google Shape;18;p13" descr="A group of people posing for a photo&#10;&#10;Description automatically generated"/>
          <p:cNvPicPr preferRelativeResize="0"/>
          <p:nvPr/>
        </p:nvPicPr>
        <p:blipFill rotWithShape="1">
          <a:blip r:embed="rId3">
            <a:alphaModFix/>
          </a:blip>
          <a:srcRect/>
          <a:stretch/>
        </p:blipFill>
        <p:spPr>
          <a:xfrm>
            <a:off x="-1" y="0"/>
            <a:ext cx="12192001" cy="6858000"/>
          </a:xfrm>
          <a:prstGeom prst="rect">
            <a:avLst/>
          </a:prstGeom>
          <a:noFill/>
          <a:ln>
            <a:noFill/>
          </a:ln>
        </p:spPr>
      </p:pic>
      <p:pic>
        <p:nvPicPr>
          <p:cNvPr id="19" name="Google Shape;19;p13" descr="A black and purple rectangle&#10;&#10;Description automatically generated"/>
          <p:cNvPicPr preferRelativeResize="0"/>
          <p:nvPr/>
        </p:nvPicPr>
        <p:blipFill rotWithShape="1">
          <a:blip r:embed="rId4">
            <a:alphaModFix/>
          </a:blip>
          <a:srcRect/>
          <a:stretch/>
        </p:blipFill>
        <p:spPr>
          <a:xfrm>
            <a:off x="-14116" y="1102936"/>
            <a:ext cx="12206117" cy="5797905"/>
          </a:xfrm>
          <a:prstGeom prst="rect">
            <a:avLst/>
          </a:prstGeom>
          <a:noFill/>
          <a:ln>
            <a:noFill/>
          </a:ln>
        </p:spPr>
      </p:pic>
      <p:sp>
        <p:nvSpPr>
          <p:cNvPr id="20" name="Google Shape;20;p13"/>
          <p:cNvSpPr txBox="1">
            <a:spLocks noGrp="1"/>
          </p:cNvSpPr>
          <p:nvPr>
            <p:ph type="body" idx="1"/>
          </p:nvPr>
        </p:nvSpPr>
        <p:spPr>
          <a:xfrm>
            <a:off x="253223" y="3731071"/>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21" name="Google Shape;21;p13" descr="A black background with white text&#10;&#10;Description automatically generated"/>
          <p:cNvPicPr preferRelativeResize="0"/>
          <p:nvPr/>
        </p:nvPicPr>
        <p:blipFill rotWithShape="1">
          <a:blip r:embed="rId5">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
        <p:cNvGrpSpPr/>
        <p:nvPr/>
      </p:nvGrpSpPr>
      <p:grpSpPr>
        <a:xfrm>
          <a:off x="0" y="0"/>
          <a:ext cx="0" cy="0"/>
          <a:chOff x="0" y="0"/>
          <a:chExt cx="0" cy="0"/>
        </a:xfrm>
      </p:grpSpPr>
      <p:sp>
        <p:nvSpPr>
          <p:cNvPr id="23" name="Google Shape;23;p14"/>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dk1"/>
              </a:buClr>
              <a:buSzPts val="3600"/>
              <a:buFont typeface="Arial"/>
              <a:buChar char="•"/>
              <a:defRPr>
                <a:solidFill>
                  <a:srgbClr val="171717"/>
                </a:solidFill>
              </a:defRPr>
            </a:lvl1pPr>
            <a:lvl2pPr marL="914400" lvl="1" indent="-419100" algn="l">
              <a:lnSpc>
                <a:spcPct val="144000"/>
              </a:lnSpc>
              <a:spcBef>
                <a:spcPts val="500"/>
              </a:spcBef>
              <a:spcAft>
                <a:spcPts val="0"/>
              </a:spcAft>
              <a:buSzPts val="3000"/>
              <a:buChar char="•"/>
              <a:defRPr>
                <a:solidFill>
                  <a:srgbClr val="171717"/>
                </a:solidFill>
              </a:defRPr>
            </a:lvl2pPr>
            <a:lvl3pPr marL="1371600" lvl="2" indent="-400050" algn="l">
              <a:lnSpc>
                <a:spcPct val="160000"/>
              </a:lnSpc>
              <a:spcBef>
                <a:spcPts val="500"/>
              </a:spcBef>
              <a:spcAft>
                <a:spcPts val="0"/>
              </a:spcAft>
              <a:buSzPts val="2700"/>
              <a:buChar char="•"/>
              <a:defRPr>
                <a:solidFill>
                  <a:srgbClr val="171717"/>
                </a:solidFill>
              </a:defRPr>
            </a:lvl3pPr>
            <a:lvl4pPr marL="1828800" lvl="3" indent="-381000" algn="l">
              <a:lnSpc>
                <a:spcPct val="180000"/>
              </a:lnSpc>
              <a:spcBef>
                <a:spcPts val="500"/>
              </a:spcBef>
              <a:spcAft>
                <a:spcPts val="0"/>
              </a:spcAft>
              <a:buSzPts val="2400"/>
              <a:buChar char="•"/>
              <a:defRPr>
                <a:solidFill>
                  <a:srgbClr val="171717"/>
                </a:solidFill>
              </a:defRPr>
            </a:lvl4pPr>
            <a:lvl5pPr marL="2286000" lvl="4" indent="-381000" algn="l">
              <a:lnSpc>
                <a:spcPct val="180000"/>
              </a:lnSpc>
              <a:spcBef>
                <a:spcPts val="500"/>
              </a:spcBef>
              <a:spcAft>
                <a:spcPts val="0"/>
              </a:spcAft>
              <a:buSzPts val="2400"/>
              <a:buChar char="•"/>
              <a:defRPr>
                <a:solidFill>
                  <a:srgbClr val="171717"/>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25" name="Google Shape;25;p14"/>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32"/>
        <p:cNvGrpSpPr/>
        <p:nvPr/>
      </p:nvGrpSpPr>
      <p:grpSpPr>
        <a:xfrm>
          <a:off x="0" y="0"/>
          <a:ext cx="0" cy="0"/>
          <a:chOff x="0" y="0"/>
          <a:chExt cx="0" cy="0"/>
        </a:xfrm>
      </p:grpSpPr>
      <p:sp>
        <p:nvSpPr>
          <p:cNvPr id="33" name="Google Shape;33;g2e85e04905a_1_90"/>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g2e85e04905a_1_90"/>
          <p:cNvSpPr txBox="1">
            <a:spLocks noGrp="1"/>
          </p:cNvSpPr>
          <p:nvPr>
            <p:ph type="body" idx="1"/>
          </p:nvPr>
        </p:nvSpPr>
        <p:spPr>
          <a:xfrm>
            <a:off x="609600" y="1604640"/>
            <a:ext cx="10972500" cy="397710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SzPts val="3600"/>
              <a:buNone/>
              <a:defRPr/>
            </a:lvl1pPr>
            <a:lvl2pPr marL="914400" lvl="1" indent="-228600" algn="l">
              <a:lnSpc>
                <a:spcPct val="144000"/>
              </a:lnSpc>
              <a:spcBef>
                <a:spcPts val="500"/>
              </a:spcBef>
              <a:spcAft>
                <a:spcPts val="0"/>
              </a:spcAft>
              <a:buSzPts val="3000"/>
              <a:buNone/>
              <a:defRPr/>
            </a:lvl2pPr>
            <a:lvl3pPr marL="1371600" lvl="2" indent="-228600" algn="l">
              <a:lnSpc>
                <a:spcPct val="160000"/>
              </a:lnSpc>
              <a:spcBef>
                <a:spcPts val="500"/>
              </a:spcBef>
              <a:spcAft>
                <a:spcPts val="0"/>
              </a:spcAft>
              <a:buSzPts val="2700"/>
              <a:buNone/>
              <a:defRPr/>
            </a:lvl3pPr>
            <a:lvl4pPr marL="1828800" lvl="3" indent="-228600" algn="l">
              <a:lnSpc>
                <a:spcPct val="180000"/>
              </a:lnSpc>
              <a:spcBef>
                <a:spcPts val="500"/>
              </a:spcBef>
              <a:spcAft>
                <a:spcPts val="0"/>
              </a:spcAft>
              <a:buSzPts val="2400"/>
              <a:buNone/>
              <a:defRPr/>
            </a:lvl4pPr>
            <a:lvl5pPr marL="2286000" lvl="4" indent="-228600" algn="l">
              <a:lnSpc>
                <a:spcPct val="180000"/>
              </a:lnSpc>
              <a:spcBef>
                <a:spcPts val="500"/>
              </a:spcBef>
              <a:spcAft>
                <a:spcPts val="0"/>
              </a:spcAft>
              <a:buSzPts val="2400"/>
              <a:buNone/>
              <a:defRPr/>
            </a:lvl5pPr>
            <a:lvl6pPr marL="2743200" lvl="5" indent="-228600" algn="l">
              <a:lnSpc>
                <a:spcPct val="90000"/>
              </a:lnSpc>
              <a:spcBef>
                <a:spcPts val="500"/>
              </a:spcBef>
              <a:spcAft>
                <a:spcPts val="0"/>
              </a:spcAft>
              <a:buSzPts val="1800"/>
              <a:buNone/>
              <a:defRPr/>
            </a:lvl6pPr>
            <a:lvl7pPr marL="3200400" lvl="6" indent="-228600" algn="l">
              <a:lnSpc>
                <a:spcPct val="90000"/>
              </a:lnSpc>
              <a:spcBef>
                <a:spcPts val="500"/>
              </a:spcBef>
              <a:spcAft>
                <a:spcPts val="0"/>
              </a:spcAft>
              <a:buSzPts val="1800"/>
              <a:buNone/>
              <a:defRPr/>
            </a:lvl7pPr>
            <a:lvl8pPr marL="3657600" lvl="7" indent="-228600" algn="l">
              <a:lnSpc>
                <a:spcPct val="90000"/>
              </a:lnSpc>
              <a:spcBef>
                <a:spcPts val="500"/>
              </a:spcBef>
              <a:spcAft>
                <a:spcPts val="0"/>
              </a:spcAft>
              <a:buSzPts val="1800"/>
              <a:buNone/>
              <a:defRPr/>
            </a:lvl8pPr>
            <a:lvl9pPr marL="4114800" lvl="8" indent="-228600" algn="l">
              <a:lnSpc>
                <a:spcPct val="90000"/>
              </a:lnSpc>
              <a:spcBef>
                <a:spcPts val="500"/>
              </a:spcBef>
              <a:spcAft>
                <a:spcPts val="0"/>
              </a:spcAft>
              <a:buSzPts val="1800"/>
              <a:buNone/>
              <a:defRPr/>
            </a:lvl9pPr>
          </a:lstStyle>
          <a:p>
            <a:endParaRPr/>
          </a:p>
        </p:txBody>
      </p:sp>
    </p:spTree>
  </p:cSld>
  <p:clrMapOvr>
    <a:masterClrMapping/>
  </p:clrMapOvr>
  <p:transition spd="med">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Outro Slide">
  <p:cSld name="Outro Slide">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21"/>
          <p:cNvSpPr txBox="1">
            <a:spLocks noGrp="1"/>
          </p:cNvSpPr>
          <p:nvPr>
            <p:ph type="subTitle" idx="1"/>
          </p:nvPr>
        </p:nvSpPr>
        <p:spPr>
          <a:xfrm>
            <a:off x="587374" y="2860005"/>
            <a:ext cx="7889651" cy="184958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2" name="Google Shape;42;p21"/>
          <p:cNvSpPr txBox="1">
            <a:spLocks noGrp="1"/>
          </p:cNvSpPr>
          <p:nvPr>
            <p:ph type="title"/>
          </p:nvPr>
        </p:nvSpPr>
        <p:spPr>
          <a:xfrm>
            <a:off x="587374" y="225425"/>
            <a:ext cx="7889652"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3" name="Google Shape;43;p21"/>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44" name="Google Shape;44;p21"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7" name="Google Shape;47;p35"/>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twoColTx">
  <p:cSld name="TITLE_AND_TWO_COLUMNS">
    <p:spTree>
      <p:nvGrpSpPr>
        <p:cNvPr id="1" name="Shape 62"/>
        <p:cNvGrpSpPr/>
        <p:nvPr/>
      </p:nvGrpSpPr>
      <p:grpSpPr>
        <a:xfrm>
          <a:off x="0" y="0"/>
          <a:ext cx="0" cy="0"/>
          <a:chOff x="0" y="0"/>
          <a:chExt cx="0" cy="0"/>
        </a:xfrm>
      </p:grpSpPr>
      <p:sp>
        <p:nvSpPr>
          <p:cNvPr id="63" name="Google Shape;63;g2e6fcb5cb84_1_132"/>
          <p:cNvSpPr txBox="1">
            <a:spLocks noGrp="1"/>
          </p:cNvSpPr>
          <p:nvPr>
            <p:ph type="title"/>
          </p:nvPr>
        </p:nvSpPr>
        <p:spPr>
          <a:xfrm>
            <a:off x="758200" y="531533"/>
            <a:ext cx="10655100" cy="7635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g2e6fcb5cb84_1_132"/>
          <p:cNvSpPr txBox="1">
            <a:spLocks noGrp="1"/>
          </p:cNvSpPr>
          <p:nvPr>
            <p:ph type="body" idx="1"/>
          </p:nvPr>
        </p:nvSpPr>
        <p:spPr>
          <a:xfrm>
            <a:off x="758200" y="1536633"/>
            <a:ext cx="10655100" cy="4053900"/>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1000"/>
              </a:spcBef>
              <a:spcAft>
                <a:spcPts val="0"/>
              </a:spcAft>
              <a:buClr>
                <a:srgbClr val="00528A"/>
              </a:buClr>
              <a:buSzPts val="3600"/>
              <a:buChar char="•"/>
              <a:defRPr/>
            </a:lvl1pPr>
            <a:lvl2pPr marL="914400" lvl="1" indent="-419100" algn="l">
              <a:lnSpc>
                <a:spcPct val="100000"/>
              </a:lnSpc>
              <a:spcBef>
                <a:spcPts val="2000"/>
              </a:spcBef>
              <a:spcAft>
                <a:spcPts val="0"/>
              </a:spcAft>
              <a:buClr>
                <a:schemeClr val="accent1"/>
              </a:buClr>
              <a:buSzPts val="3000"/>
              <a:buChar char="•"/>
              <a:defRPr/>
            </a:lvl2pPr>
            <a:lvl3pPr marL="1371600" lvl="2" indent="-400050" algn="l">
              <a:lnSpc>
                <a:spcPct val="100000"/>
              </a:lnSpc>
              <a:spcBef>
                <a:spcPts val="2000"/>
              </a:spcBef>
              <a:spcAft>
                <a:spcPts val="0"/>
              </a:spcAft>
              <a:buClr>
                <a:schemeClr val="accent1"/>
              </a:buClr>
              <a:buSzPts val="2700"/>
              <a:buChar char="•"/>
              <a:defRPr/>
            </a:lvl3pPr>
            <a:lvl4pPr marL="1828800" lvl="3" indent="-381000" algn="l">
              <a:lnSpc>
                <a:spcPct val="100000"/>
              </a:lnSpc>
              <a:spcBef>
                <a:spcPts val="2000"/>
              </a:spcBef>
              <a:spcAft>
                <a:spcPts val="0"/>
              </a:spcAft>
              <a:buClr>
                <a:schemeClr val="accent1"/>
              </a:buClr>
              <a:buSzPts val="2400"/>
              <a:buChar char="•"/>
              <a:defRPr/>
            </a:lvl4pPr>
            <a:lvl5pPr marL="2286000" lvl="4" indent="-381000" algn="l">
              <a:lnSpc>
                <a:spcPct val="100000"/>
              </a:lnSpc>
              <a:spcBef>
                <a:spcPts val="2000"/>
              </a:spcBef>
              <a:spcAft>
                <a:spcPts val="0"/>
              </a:spcAft>
              <a:buClr>
                <a:schemeClr val="accent1"/>
              </a:buClr>
              <a:buSzPts val="2400"/>
              <a:buChar char="•"/>
              <a:defRPr/>
            </a:lvl5pPr>
            <a:lvl6pPr marL="2743200" lvl="5" indent="-342900" algn="l">
              <a:lnSpc>
                <a:spcPct val="100000"/>
              </a:lnSpc>
              <a:spcBef>
                <a:spcPts val="2000"/>
              </a:spcBef>
              <a:spcAft>
                <a:spcPts val="0"/>
              </a:spcAft>
              <a:buClr>
                <a:schemeClr val="accent1"/>
              </a:buClr>
              <a:buSzPts val="1800"/>
              <a:buChar char="•"/>
              <a:defRPr/>
            </a:lvl6pPr>
            <a:lvl7pPr marL="3200400" lvl="6" indent="-342900" algn="l">
              <a:lnSpc>
                <a:spcPct val="100000"/>
              </a:lnSpc>
              <a:spcBef>
                <a:spcPts val="2000"/>
              </a:spcBef>
              <a:spcAft>
                <a:spcPts val="0"/>
              </a:spcAft>
              <a:buClr>
                <a:schemeClr val="accent1"/>
              </a:buClr>
              <a:buSzPts val="1800"/>
              <a:buChar char="•"/>
              <a:defRPr/>
            </a:lvl7pPr>
            <a:lvl8pPr marL="3657600" lvl="7" indent="-342900" algn="l">
              <a:lnSpc>
                <a:spcPct val="100000"/>
              </a:lnSpc>
              <a:spcBef>
                <a:spcPts val="2000"/>
              </a:spcBef>
              <a:spcAft>
                <a:spcPts val="0"/>
              </a:spcAft>
              <a:buClr>
                <a:schemeClr val="accent1"/>
              </a:buClr>
              <a:buSzPts val="1800"/>
              <a:buChar char="•"/>
              <a:defRPr/>
            </a:lvl8pPr>
            <a:lvl9pPr marL="4114800" lvl="8" indent="-342900" algn="l">
              <a:lnSpc>
                <a:spcPct val="100000"/>
              </a:lnSpc>
              <a:spcBef>
                <a:spcPts val="2000"/>
              </a:spcBef>
              <a:spcAft>
                <a:spcPts val="2000"/>
              </a:spcAft>
              <a:buClr>
                <a:schemeClr val="accent1"/>
              </a:buClr>
              <a:buSzPts val="1800"/>
              <a:buChar char="•"/>
              <a:defRPr/>
            </a:lvl9pPr>
          </a:lstStyle>
          <a:p>
            <a:endParaRPr/>
          </a:p>
        </p:txBody>
      </p:sp>
    </p:spTree>
  </p:cSld>
  <p:clrMapOvr>
    <a:masterClrMapping/>
  </p:clrMapOvr>
  <p:transition spd="med">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plit Content">
  <p:cSld name="Split Content">
    <p:spTree>
      <p:nvGrpSpPr>
        <p:cNvPr id="1" name="Shape 65"/>
        <p:cNvGrpSpPr/>
        <p:nvPr/>
      </p:nvGrpSpPr>
      <p:grpSpPr>
        <a:xfrm>
          <a:off x="0" y="0"/>
          <a:ext cx="0" cy="0"/>
          <a:chOff x="0" y="0"/>
          <a:chExt cx="0" cy="0"/>
        </a:xfrm>
      </p:grpSpPr>
      <p:sp>
        <p:nvSpPr>
          <p:cNvPr id="66" name="Google Shape;66;p20"/>
          <p:cNvSpPr/>
          <p:nvPr/>
        </p:nvSpPr>
        <p:spPr>
          <a:xfrm>
            <a:off x="6096000" y="0"/>
            <a:ext cx="6096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67" name="Google Shape;67;p20"/>
          <p:cNvSpPr txBox="1">
            <a:spLocks noGrp="1"/>
          </p:cNvSpPr>
          <p:nvPr>
            <p:ph type="body" idx="1"/>
          </p:nvPr>
        </p:nvSpPr>
        <p:spPr>
          <a:xfrm>
            <a:off x="604837" y="416495"/>
            <a:ext cx="5331013" cy="546569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dk1"/>
              </a:buClr>
              <a:buSzPts val="3600"/>
              <a:buFont typeface="Arial"/>
              <a:buChar char="•"/>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20"/>
          <p:cNvSpPr txBox="1">
            <a:spLocks noGrp="1"/>
          </p:cNvSpPr>
          <p:nvPr>
            <p:ph type="body" idx="2"/>
          </p:nvPr>
        </p:nvSpPr>
        <p:spPr>
          <a:xfrm>
            <a:off x="6256152" y="416495"/>
            <a:ext cx="5331013" cy="546569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9" name="Google Shape;69;p20"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Slide - Mariner">
  <p:cSld name="Title Slide - Mariner">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22"/>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2" name="Google Shape;72;p22"/>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4" name="Google Shape;74;p22"/>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75" name="Google Shape;75;p22"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Slide - Amethyst">
  <p:cSld name="Title Slide - Amethyst">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23"/>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8" name="Google Shape;78;p23"/>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80" name="Google Shape;80;p23"/>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81" name="Google Shape;81;p23"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genda">
  <p:cSld name="Agenda">
    <p:bg>
      <p:bgPr>
        <a:solidFill>
          <a:schemeClr val="lt1"/>
        </a:solidFill>
        <a:effectLst/>
      </p:bgPr>
    </p:bg>
    <p:spTree>
      <p:nvGrpSpPr>
        <p:cNvPr id="1" name="Shape 82"/>
        <p:cNvGrpSpPr/>
        <p:nvPr/>
      </p:nvGrpSpPr>
      <p:grpSpPr>
        <a:xfrm>
          <a:off x="0" y="0"/>
          <a:ext cx="0" cy="0"/>
          <a:chOff x="0" y="0"/>
          <a:chExt cx="0" cy="0"/>
        </a:xfrm>
      </p:grpSpPr>
      <p:sp>
        <p:nvSpPr>
          <p:cNvPr id="83" name="Google Shape;83;p24"/>
          <p:cNvSpPr txBox="1">
            <a:spLocks noGrp="1"/>
          </p:cNvSpPr>
          <p:nvPr>
            <p:ph type="subTitle" idx="1"/>
          </p:nvPr>
        </p:nvSpPr>
        <p:spPr>
          <a:xfrm>
            <a:off x="587375" y="1836693"/>
            <a:ext cx="7198880" cy="417671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rgbClr val="171717"/>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4" name="Google Shape;84;p24"/>
          <p:cNvSpPr txBox="1">
            <a:spLocks noGrp="1"/>
          </p:cNvSpPr>
          <p:nvPr>
            <p:ph type="title"/>
          </p:nvPr>
        </p:nvSpPr>
        <p:spPr>
          <a:xfrm>
            <a:off x="587374" y="225425"/>
            <a:ext cx="7198881" cy="122396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400"/>
              <a:buFont typeface="Lexend Medium"/>
              <a:buNone/>
              <a:defRPr sz="4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85" name="Google Shape;85;p24"/>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ection Header-2" type="secHead">
  <p:cSld name="SECTION_HEADER">
    <p:bg>
      <p:bgPr>
        <a:blipFill>
          <a:blip r:embed="rId2">
            <a:alphaModFix/>
          </a:blip>
          <a:stretch>
            <a:fillRect/>
          </a:stretch>
        </a:blipFill>
        <a:effectLst/>
      </p:bgPr>
    </p:bg>
    <p:spTree>
      <p:nvGrpSpPr>
        <p:cNvPr id="1" name="Shape 86"/>
        <p:cNvGrpSpPr/>
        <p:nvPr/>
      </p:nvGrpSpPr>
      <p:grpSpPr>
        <a:xfrm>
          <a:off x="0" y="0"/>
          <a:ext cx="0" cy="0"/>
          <a:chOff x="0" y="0"/>
          <a:chExt cx="0" cy="0"/>
        </a:xfrm>
      </p:grpSpPr>
      <p:pic>
        <p:nvPicPr>
          <p:cNvPr id="87" name="Google Shape;87;p25" descr="A black and blue rectangles&#10;&#10;Description automatically generated"/>
          <p:cNvPicPr preferRelativeResize="0"/>
          <p:nvPr/>
        </p:nvPicPr>
        <p:blipFill rotWithShape="1">
          <a:blip r:embed="rId3">
            <a:alphaModFix/>
          </a:blip>
          <a:srcRect/>
          <a:stretch/>
        </p:blipFill>
        <p:spPr>
          <a:xfrm>
            <a:off x="0" y="1066800"/>
            <a:ext cx="12192000" cy="5791200"/>
          </a:xfrm>
          <a:prstGeom prst="rect">
            <a:avLst/>
          </a:prstGeom>
          <a:noFill/>
          <a:ln>
            <a:noFill/>
          </a:ln>
        </p:spPr>
      </p:pic>
      <p:sp>
        <p:nvSpPr>
          <p:cNvPr id="88" name="Google Shape;88;p25"/>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5"/>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90" name="Google Shape;90;p25"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ection Header-3">
  <p:cSld name="Section Header-3">
    <p:bg>
      <p:bgPr>
        <a:blipFill>
          <a:blip r:embed="rId2">
            <a:alphaModFix/>
          </a:blip>
          <a:stretch>
            <a:fillRect/>
          </a:stretch>
        </a:blipFill>
        <a:effectLst/>
      </p:bgPr>
    </p:bg>
    <p:spTree>
      <p:nvGrpSpPr>
        <p:cNvPr id="1" name="Shape 91"/>
        <p:cNvGrpSpPr/>
        <p:nvPr/>
      </p:nvGrpSpPr>
      <p:grpSpPr>
        <a:xfrm>
          <a:off x="0" y="0"/>
          <a:ext cx="0" cy="0"/>
          <a:chOff x="0" y="0"/>
          <a:chExt cx="0" cy="0"/>
        </a:xfrm>
      </p:grpSpPr>
      <p:pic>
        <p:nvPicPr>
          <p:cNvPr id="92" name="Google Shape;92;p26" descr="A black and purple rectangles&#10;&#10;Description automatically generated"/>
          <p:cNvPicPr preferRelativeResize="0"/>
          <p:nvPr/>
        </p:nvPicPr>
        <p:blipFill rotWithShape="1">
          <a:blip r:embed="rId3">
            <a:alphaModFix/>
          </a:blip>
          <a:srcRect/>
          <a:stretch/>
        </p:blipFill>
        <p:spPr>
          <a:xfrm>
            <a:off x="-1" y="1064741"/>
            <a:ext cx="12196335" cy="5793259"/>
          </a:xfrm>
          <a:prstGeom prst="rect">
            <a:avLst/>
          </a:prstGeom>
          <a:noFill/>
          <a:ln>
            <a:noFill/>
          </a:ln>
        </p:spPr>
      </p:pic>
      <p:sp>
        <p:nvSpPr>
          <p:cNvPr id="93" name="Google Shape;93;p26"/>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6"/>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95" name="Google Shape;95;p26"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Header-4-add image">
  <p:cSld name="Section Header-4-add image">
    <p:bg>
      <p:bgPr>
        <a:solidFill>
          <a:schemeClr val="lt1"/>
        </a:solidFill>
        <a:effectLst/>
      </p:bgPr>
    </p:bg>
    <p:spTree>
      <p:nvGrpSpPr>
        <p:cNvPr id="1" name="Shape 96"/>
        <p:cNvGrpSpPr/>
        <p:nvPr/>
      </p:nvGrpSpPr>
      <p:grpSpPr>
        <a:xfrm>
          <a:off x="0" y="0"/>
          <a:ext cx="0" cy="0"/>
          <a:chOff x="0" y="0"/>
          <a:chExt cx="0" cy="0"/>
        </a:xfrm>
      </p:grpSpPr>
      <p:pic>
        <p:nvPicPr>
          <p:cNvPr id="97" name="Google Shape;97;p27" descr="A black and purple rectangle&#10;&#10;Description automatically generated"/>
          <p:cNvPicPr preferRelativeResize="0"/>
          <p:nvPr/>
        </p:nvPicPr>
        <p:blipFill rotWithShape="1">
          <a:blip r:embed="rId2">
            <a:alphaModFix/>
          </a:blip>
          <a:srcRect/>
          <a:stretch/>
        </p:blipFill>
        <p:spPr>
          <a:xfrm>
            <a:off x="0" y="1066800"/>
            <a:ext cx="12192000" cy="5791200"/>
          </a:xfrm>
          <a:prstGeom prst="rect">
            <a:avLst/>
          </a:prstGeom>
          <a:noFill/>
          <a:ln>
            <a:noFill/>
          </a:ln>
        </p:spPr>
      </p:pic>
      <p:sp>
        <p:nvSpPr>
          <p:cNvPr id="98" name="Google Shape;98;p27"/>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7"/>
          <p:cNvSpPr txBox="1">
            <a:spLocks noGrp="1"/>
          </p:cNvSpPr>
          <p:nvPr>
            <p:ph type="body" idx="1"/>
          </p:nvPr>
        </p:nvSpPr>
        <p:spPr>
          <a:xfrm>
            <a:off x="602014" y="3887174"/>
            <a:ext cx="4480626" cy="21169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00" name="Google Shape;100;p27"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
        <p:nvSpPr>
          <p:cNvPr id="101" name="Google Shape;101;p27"/>
          <p:cNvSpPr txBox="1">
            <a:spLocks noGrp="1"/>
          </p:cNvSpPr>
          <p:nvPr>
            <p:ph type="body" idx="2"/>
          </p:nvPr>
        </p:nvSpPr>
        <p:spPr>
          <a:xfrm>
            <a:off x="4297680" y="1343632"/>
            <a:ext cx="6604000" cy="173312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3600"/>
              <a:buNone/>
              <a:defRPr/>
            </a:lvl1pPr>
            <a:lvl2pPr marL="914400" lvl="1" indent="-228600" algn="l">
              <a:lnSpc>
                <a:spcPct val="144000"/>
              </a:lnSpc>
              <a:spcBef>
                <a:spcPts val="500"/>
              </a:spcBef>
              <a:spcAft>
                <a:spcPts val="0"/>
              </a:spcAft>
              <a:buSzPts val="3000"/>
              <a:buNone/>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med">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Content on Hibiscus">
  <p:cSld name="Title and Content on Hibiscus">
    <p:bg>
      <p:bgPr>
        <a:solidFill>
          <a:schemeClr val="dk1"/>
        </a:solidFill>
        <a:effectLst/>
      </p:bgPr>
    </p:bg>
    <p:spTree>
      <p:nvGrpSpPr>
        <p:cNvPr id="1" name="Shape 109"/>
        <p:cNvGrpSpPr/>
        <p:nvPr/>
      </p:nvGrpSpPr>
      <p:grpSpPr>
        <a:xfrm>
          <a:off x="0" y="0"/>
          <a:ext cx="0" cy="0"/>
          <a:chOff x="0" y="0"/>
          <a:chExt cx="0" cy="0"/>
        </a:xfrm>
      </p:grpSpPr>
      <p:sp>
        <p:nvSpPr>
          <p:cNvPr id="110" name="Google Shape;110;p29"/>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9"/>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2" name="Google Shape;112;p29"/>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13" name="Google Shape;113;p29"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and Content on Mariner">
  <p:cSld name="Title and Content on Mariner">
    <p:bg>
      <p:bgPr>
        <a:solidFill>
          <a:schemeClr val="dk2"/>
        </a:solidFill>
        <a:effectLst/>
      </p:bgPr>
    </p:bg>
    <p:spTree>
      <p:nvGrpSpPr>
        <p:cNvPr id="1" name="Shape 114"/>
        <p:cNvGrpSpPr/>
        <p:nvPr/>
      </p:nvGrpSpPr>
      <p:grpSpPr>
        <a:xfrm>
          <a:off x="0" y="0"/>
          <a:ext cx="0" cy="0"/>
          <a:chOff x="0" y="0"/>
          <a:chExt cx="0" cy="0"/>
        </a:xfrm>
      </p:grpSpPr>
      <p:sp>
        <p:nvSpPr>
          <p:cNvPr id="115" name="Google Shape;115;p30"/>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30"/>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7" name="Google Shape;117;p30"/>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18" name="Google Shape;118;p30"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and Content on Amethyst">
  <p:cSld name="Title and Content on Amethyst">
    <p:bg>
      <p:bgPr>
        <a:solidFill>
          <a:schemeClr val="accent1"/>
        </a:solidFill>
        <a:effectLst/>
      </p:bgPr>
    </p:bg>
    <p:spTree>
      <p:nvGrpSpPr>
        <p:cNvPr id="1" name="Shape 119"/>
        <p:cNvGrpSpPr/>
        <p:nvPr/>
      </p:nvGrpSpPr>
      <p:grpSpPr>
        <a:xfrm>
          <a:off x="0" y="0"/>
          <a:ext cx="0" cy="0"/>
          <a:chOff x="0" y="0"/>
          <a:chExt cx="0" cy="0"/>
        </a:xfrm>
      </p:grpSpPr>
      <p:sp>
        <p:nvSpPr>
          <p:cNvPr id="120" name="Google Shape;120;p31"/>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1"/>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2" name="Google Shape;122;p31"/>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23" name="Google Shape;123;p31"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 text">
  <p:cSld name="Title and three column text">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6" name="Google Shape;126;p32"/>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
        <p:nvSpPr>
          <p:cNvPr id="127" name="Google Shape;127;p32"/>
          <p:cNvSpPr txBox="1">
            <a:spLocks noGrp="1"/>
          </p:cNvSpPr>
          <p:nvPr>
            <p:ph type="body" idx="1"/>
          </p:nvPr>
        </p:nvSpPr>
        <p:spPr>
          <a:xfrm>
            <a:off x="604838" y="1783531"/>
            <a:ext cx="10980737" cy="400767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3000"/>
              <a:buNone/>
              <a:defRPr sz="2000"/>
            </a:lvl1pPr>
            <a:lvl2pPr marL="914400" lvl="1" indent="-400050" algn="l">
              <a:lnSpc>
                <a:spcPct val="160000"/>
              </a:lnSpc>
              <a:spcBef>
                <a:spcPts val="8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med">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Picture only">
  <p:cSld name="Picture only">
    <p:spTree>
      <p:nvGrpSpPr>
        <p:cNvPr id="1" name="Shape 132"/>
        <p:cNvGrpSpPr/>
        <p:nvPr/>
      </p:nvGrpSpPr>
      <p:grpSpPr>
        <a:xfrm>
          <a:off x="0" y="0"/>
          <a:ext cx="0" cy="0"/>
          <a:chOff x="0" y="0"/>
          <a:chExt cx="0" cy="0"/>
        </a:xfrm>
      </p:grpSpPr>
      <p:sp>
        <p:nvSpPr>
          <p:cNvPr id="133" name="Google Shape;133;p34"/>
          <p:cNvSpPr>
            <a:spLocks noGrp="1"/>
          </p:cNvSpPr>
          <p:nvPr>
            <p:ph type="pic" idx="2"/>
          </p:nvPr>
        </p:nvSpPr>
        <p:spPr>
          <a:xfrm>
            <a:off x="0" y="0"/>
            <a:ext cx="12192000" cy="6858000"/>
          </a:xfrm>
          <a:prstGeom prst="rect">
            <a:avLst/>
          </a:prstGeom>
          <a:solidFill>
            <a:srgbClr val="BFBFBF"/>
          </a:solidFill>
          <a:ln>
            <a:noFill/>
          </a:ln>
        </p:spPr>
      </p:sp>
    </p:spTree>
  </p:cSld>
  <p:clrMapOvr>
    <a:masterClrMapping/>
  </p:clrMapOvr>
  <p:transition spd="med">
    <p:push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ll out text and image">
  <p:cSld name="Call out text and image">
    <p:spTree>
      <p:nvGrpSpPr>
        <p:cNvPr id="1" name="Shape 134"/>
        <p:cNvGrpSpPr/>
        <p:nvPr/>
      </p:nvGrpSpPr>
      <p:grpSpPr>
        <a:xfrm>
          <a:off x="0" y="0"/>
          <a:ext cx="0" cy="0"/>
          <a:chOff x="0" y="0"/>
          <a:chExt cx="0" cy="0"/>
        </a:xfrm>
      </p:grpSpPr>
      <p:sp>
        <p:nvSpPr>
          <p:cNvPr id="135" name="Google Shape;135;p38"/>
          <p:cNvSpPr txBox="1">
            <a:spLocks noGrp="1"/>
          </p:cNvSpPr>
          <p:nvPr>
            <p:ph type="body" idx="1"/>
          </p:nvPr>
        </p:nvSpPr>
        <p:spPr>
          <a:xfrm>
            <a:off x="604838" y="436606"/>
            <a:ext cx="4757994" cy="544032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4200"/>
              <a:buNone/>
              <a:defRPr sz="2800">
                <a:solidFill>
                  <a:schemeClr val="dk1"/>
                </a:solidFill>
                <a:latin typeface="Lexend Medium"/>
                <a:ea typeface="Lexend Medium"/>
                <a:cs typeface="Lexend Medium"/>
                <a:sym typeface="Lexend Medium"/>
              </a:defRPr>
            </a:lvl1pPr>
            <a:lvl2pPr marL="914400" lvl="1" indent="-228600" algn="l">
              <a:lnSpc>
                <a:spcPct val="205714"/>
              </a:lnSpc>
              <a:spcBef>
                <a:spcPts val="500"/>
              </a:spcBef>
              <a:spcAft>
                <a:spcPts val="0"/>
              </a:spcAft>
              <a:buSzPts val="2100"/>
              <a:buNone/>
              <a:defRPr sz="1400"/>
            </a:lvl2pPr>
            <a:lvl3pPr marL="1371600" lvl="2" indent="-228600" algn="l">
              <a:lnSpc>
                <a:spcPct val="240000"/>
              </a:lnSpc>
              <a:spcBef>
                <a:spcPts val="500"/>
              </a:spcBef>
              <a:spcAft>
                <a:spcPts val="0"/>
              </a:spcAft>
              <a:buSzPts val="1800"/>
              <a:buNone/>
              <a:defRPr sz="1200"/>
            </a:lvl3pPr>
            <a:lvl4pPr marL="1828800" lvl="3" indent="-228600" algn="l">
              <a:lnSpc>
                <a:spcPct val="288000"/>
              </a:lnSpc>
              <a:spcBef>
                <a:spcPts val="500"/>
              </a:spcBef>
              <a:spcAft>
                <a:spcPts val="0"/>
              </a:spcAft>
              <a:buSzPts val="1500"/>
              <a:buNone/>
              <a:defRPr sz="1000"/>
            </a:lvl4pPr>
            <a:lvl5pPr marL="2286000" lvl="4" indent="-228600" algn="l">
              <a:lnSpc>
                <a:spcPct val="288000"/>
              </a:lnSpc>
              <a:spcBef>
                <a:spcPts val="500"/>
              </a:spcBef>
              <a:spcAft>
                <a:spcPts val="0"/>
              </a:spcAft>
              <a:buSzPts val="15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6" name="Google Shape;136;p38"/>
          <p:cNvSpPr>
            <a:spLocks noGrp="1"/>
          </p:cNvSpPr>
          <p:nvPr>
            <p:ph type="pic" idx="2"/>
          </p:nvPr>
        </p:nvSpPr>
        <p:spPr>
          <a:xfrm>
            <a:off x="5807075" y="0"/>
            <a:ext cx="6384925" cy="6858000"/>
          </a:xfrm>
          <a:prstGeom prst="rect">
            <a:avLst/>
          </a:prstGeom>
          <a:solidFill>
            <a:srgbClr val="BFBFBF"/>
          </a:solidFill>
          <a:ln>
            <a:noFill/>
          </a:ln>
        </p:spPr>
      </p:sp>
      <p:pic>
        <p:nvPicPr>
          <p:cNvPr id="137" name="Google Shape;137;p38" descr="A black and pink rectangle&#10;&#10;Description automatically generated"/>
          <p:cNvPicPr preferRelativeResize="0"/>
          <p:nvPr/>
        </p:nvPicPr>
        <p:blipFill rotWithShape="1">
          <a:blip r:embed="rId2">
            <a:alphaModFix/>
          </a:blip>
          <a:srcRect/>
          <a:stretch/>
        </p:blipFill>
        <p:spPr>
          <a:xfrm flipH="1">
            <a:off x="8474439" y="4728518"/>
            <a:ext cx="3717560" cy="2129481"/>
          </a:xfrm>
          <a:prstGeom prst="rect">
            <a:avLst/>
          </a:prstGeom>
          <a:noFill/>
          <a:ln>
            <a:noFill/>
          </a:ln>
        </p:spPr>
      </p:pic>
      <p:pic>
        <p:nvPicPr>
          <p:cNvPr id="138" name="Google Shape;138;p38"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9"/>
        <p:cNvGrpSpPr/>
        <p:nvPr/>
      </p:nvGrpSpPr>
      <p:grpSpPr>
        <a:xfrm>
          <a:off x="0" y="0"/>
          <a:ext cx="0" cy="0"/>
          <a:chOff x="0" y="0"/>
          <a:chExt cx="0" cy="0"/>
        </a:xfrm>
      </p:grpSpPr>
      <p:sp>
        <p:nvSpPr>
          <p:cNvPr id="140" name="Google Shape;140;p39"/>
          <p:cNvSpPr txBox="1">
            <a:spLocks noGrp="1"/>
          </p:cNvSpPr>
          <p:nvPr>
            <p:ph type="title"/>
          </p:nvPr>
        </p:nvSpPr>
        <p:spPr>
          <a:xfrm>
            <a:off x="587375" y="235820"/>
            <a:ext cx="10980738" cy="121356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Lexend Medium"/>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9"/>
          <p:cNvSpPr>
            <a:spLocks noGrp="1"/>
          </p:cNvSpPr>
          <p:nvPr>
            <p:ph type="pic" idx="2"/>
          </p:nvPr>
        </p:nvSpPr>
        <p:spPr>
          <a:xfrm>
            <a:off x="4186989" y="1836693"/>
            <a:ext cx="7381124" cy="3936310"/>
          </a:xfrm>
          <a:prstGeom prst="rect">
            <a:avLst/>
          </a:prstGeom>
          <a:solidFill>
            <a:srgbClr val="A5A5A5"/>
          </a:solidFill>
          <a:ln>
            <a:noFill/>
          </a:ln>
        </p:spPr>
      </p:sp>
      <p:sp>
        <p:nvSpPr>
          <p:cNvPr id="142" name="Google Shape;142;p39"/>
          <p:cNvSpPr txBox="1">
            <a:spLocks noGrp="1"/>
          </p:cNvSpPr>
          <p:nvPr>
            <p:ph type="body" idx="1"/>
          </p:nvPr>
        </p:nvSpPr>
        <p:spPr>
          <a:xfrm>
            <a:off x="604838" y="1836693"/>
            <a:ext cx="3283768" cy="393630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1600"/>
            </a:lvl1pPr>
            <a:lvl2pPr marL="914400" lvl="1" indent="-228600" algn="l">
              <a:lnSpc>
                <a:spcPct val="205714"/>
              </a:lnSpc>
              <a:spcBef>
                <a:spcPts val="500"/>
              </a:spcBef>
              <a:spcAft>
                <a:spcPts val="0"/>
              </a:spcAft>
              <a:buSzPts val="2100"/>
              <a:buNone/>
              <a:defRPr sz="1400"/>
            </a:lvl2pPr>
            <a:lvl3pPr marL="1371600" lvl="2" indent="-228600" algn="l">
              <a:lnSpc>
                <a:spcPct val="240000"/>
              </a:lnSpc>
              <a:spcBef>
                <a:spcPts val="500"/>
              </a:spcBef>
              <a:spcAft>
                <a:spcPts val="0"/>
              </a:spcAft>
              <a:buSzPts val="1800"/>
              <a:buNone/>
              <a:defRPr sz="1200"/>
            </a:lvl3pPr>
            <a:lvl4pPr marL="1828800" lvl="3" indent="-228600" algn="l">
              <a:lnSpc>
                <a:spcPct val="288000"/>
              </a:lnSpc>
              <a:spcBef>
                <a:spcPts val="500"/>
              </a:spcBef>
              <a:spcAft>
                <a:spcPts val="0"/>
              </a:spcAft>
              <a:buSzPts val="1500"/>
              <a:buNone/>
              <a:defRPr sz="1000"/>
            </a:lvl4pPr>
            <a:lvl5pPr marL="2286000" lvl="4" indent="-228600" algn="l">
              <a:lnSpc>
                <a:spcPct val="288000"/>
              </a:lnSpc>
              <a:spcBef>
                <a:spcPts val="500"/>
              </a:spcBef>
              <a:spcAft>
                <a:spcPts val="0"/>
              </a:spcAft>
              <a:buSzPts val="15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cxnSp>
        <p:nvCxnSpPr>
          <p:cNvPr id="143" name="Google Shape;143;p39"/>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Quote in circle">
  <p:cSld name="Quote in circle">
    <p:bg>
      <p:bgPr>
        <a:blipFill>
          <a:blip r:embed="rId2">
            <a:alphaModFix/>
          </a:blip>
          <a:stretch>
            <a:fillRect/>
          </a:stretch>
        </a:blipFill>
        <a:effectLst/>
      </p:bgPr>
    </p:bg>
    <p:spTree>
      <p:nvGrpSpPr>
        <p:cNvPr id="1" name="Shape 144"/>
        <p:cNvGrpSpPr/>
        <p:nvPr/>
      </p:nvGrpSpPr>
      <p:grpSpPr>
        <a:xfrm>
          <a:off x="0" y="0"/>
          <a:ext cx="0" cy="0"/>
          <a:chOff x="0" y="0"/>
          <a:chExt cx="0" cy="0"/>
        </a:xfrm>
      </p:grpSpPr>
      <p:pic>
        <p:nvPicPr>
          <p:cNvPr id="145" name="Google Shape;145;p40" descr="A black and pink rectangle&#10;&#10;Description automatically generated"/>
          <p:cNvPicPr preferRelativeResize="0"/>
          <p:nvPr/>
        </p:nvPicPr>
        <p:blipFill rotWithShape="1">
          <a:blip r:embed="rId3">
            <a:alphaModFix/>
          </a:blip>
          <a:srcRect/>
          <a:stretch/>
        </p:blipFill>
        <p:spPr>
          <a:xfrm flipH="1">
            <a:off x="8474439" y="4728518"/>
            <a:ext cx="3717560" cy="2129481"/>
          </a:xfrm>
          <a:prstGeom prst="rect">
            <a:avLst/>
          </a:prstGeom>
          <a:noFill/>
          <a:ln>
            <a:noFill/>
          </a:ln>
        </p:spPr>
      </p:pic>
      <p:sp>
        <p:nvSpPr>
          <p:cNvPr id="146" name="Google Shape;146;p40"/>
          <p:cNvSpPr/>
          <p:nvPr/>
        </p:nvSpPr>
        <p:spPr>
          <a:xfrm>
            <a:off x="587375" y="562232"/>
            <a:ext cx="5733535" cy="5733535"/>
          </a:xfrm>
          <a:prstGeom prst="ellipse">
            <a:avLst/>
          </a:prstGeom>
          <a:solidFill>
            <a:schemeClr val="dk1">
              <a:alpha val="8196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147" name="Google Shape;147;p40"/>
          <p:cNvSpPr txBox="1">
            <a:spLocks noGrp="1"/>
          </p:cNvSpPr>
          <p:nvPr>
            <p:ph type="body" idx="1"/>
          </p:nvPr>
        </p:nvSpPr>
        <p:spPr>
          <a:xfrm>
            <a:off x="1339591" y="1574184"/>
            <a:ext cx="4286851" cy="34920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sz="2400" b="0"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48" name="Google Shape;148;p40"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149"/>
        <p:cNvGrpSpPr/>
        <p:nvPr/>
      </p:nvGrpSpPr>
      <p:grpSpPr>
        <a:xfrm>
          <a:off x="0" y="0"/>
          <a:ext cx="0" cy="0"/>
          <a:chOff x="0" y="0"/>
          <a:chExt cx="0" cy="0"/>
        </a:xfrm>
      </p:grpSpPr>
      <p:sp>
        <p:nvSpPr>
          <p:cNvPr id="150" name="Google Shape;150;g31b4d94bd81_11_59"/>
          <p:cNvSpPr/>
          <p:nvPr/>
        </p:nvSpPr>
        <p:spPr>
          <a:xfrm>
            <a:off x="0" y="617933"/>
            <a:ext cx="12192000" cy="6240000"/>
          </a:xfrm>
          <a:prstGeom prst="rect">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1" name="Google Shape;151;g31b4d94bd81_11_59"/>
          <p:cNvSpPr/>
          <p:nvPr/>
        </p:nvSpPr>
        <p:spPr>
          <a:xfrm>
            <a:off x="8518000" y="0"/>
            <a:ext cx="3674100" cy="6858000"/>
          </a:xfrm>
          <a:prstGeom prst="rect">
            <a:avLst/>
          </a:prstGeom>
          <a:solidFill>
            <a:srgbClr val="CB3C7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2" name="Google Shape;152;g31b4d94bd81_11_59"/>
          <p:cNvSpPr>
            <a:spLocks noGrp="1"/>
          </p:cNvSpPr>
          <p:nvPr>
            <p:ph type="pic" idx="2"/>
          </p:nvPr>
        </p:nvSpPr>
        <p:spPr>
          <a:xfrm>
            <a:off x="6465467" y="1439833"/>
            <a:ext cx="3968400" cy="4240800"/>
          </a:xfrm>
          <a:prstGeom prst="rect">
            <a:avLst/>
          </a:prstGeom>
          <a:noFill/>
          <a:ln>
            <a:noFill/>
          </a:ln>
        </p:spPr>
      </p:sp>
      <p:sp>
        <p:nvSpPr>
          <p:cNvPr id="153" name="Google Shape;153;g31b4d94bd81_11_59"/>
          <p:cNvSpPr txBox="1">
            <a:spLocks noGrp="1"/>
          </p:cNvSpPr>
          <p:nvPr>
            <p:ph type="ctrTitle"/>
          </p:nvPr>
        </p:nvSpPr>
        <p:spPr>
          <a:xfrm>
            <a:off x="823133" y="1970967"/>
            <a:ext cx="5065500" cy="28512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Clr>
                <a:srgbClr val="1D1D1D"/>
              </a:buClr>
              <a:buSzPts val="5600"/>
              <a:buFont typeface="Lexend"/>
              <a:buNone/>
              <a:defRPr sz="5600" b="1">
                <a:solidFill>
                  <a:srgbClr val="1D1D1D"/>
                </a:solidFill>
                <a:latin typeface="Lexend"/>
                <a:ea typeface="Lexend"/>
                <a:cs typeface="Lexend"/>
                <a:sym typeface="Lexend"/>
              </a:defRPr>
            </a:lvl1pPr>
            <a:lvl2pPr lvl="1" algn="ctr">
              <a:lnSpc>
                <a:spcPct val="100000"/>
              </a:lnSpc>
              <a:spcBef>
                <a:spcPts val="0"/>
              </a:spcBef>
              <a:spcAft>
                <a:spcPts val="0"/>
              </a:spcAft>
              <a:buClr>
                <a:srgbClr val="1D1D1D"/>
              </a:buClr>
              <a:buSzPts val="6900"/>
              <a:buNone/>
              <a:defRPr sz="6900">
                <a:solidFill>
                  <a:srgbClr val="1D1D1D"/>
                </a:solidFill>
              </a:defRPr>
            </a:lvl2pPr>
            <a:lvl3pPr lvl="2" algn="ctr">
              <a:lnSpc>
                <a:spcPct val="100000"/>
              </a:lnSpc>
              <a:spcBef>
                <a:spcPts val="0"/>
              </a:spcBef>
              <a:spcAft>
                <a:spcPts val="0"/>
              </a:spcAft>
              <a:buClr>
                <a:srgbClr val="1D1D1D"/>
              </a:buClr>
              <a:buSzPts val="6900"/>
              <a:buNone/>
              <a:defRPr sz="6900">
                <a:solidFill>
                  <a:srgbClr val="1D1D1D"/>
                </a:solidFill>
              </a:defRPr>
            </a:lvl3pPr>
            <a:lvl4pPr lvl="3" algn="ctr">
              <a:lnSpc>
                <a:spcPct val="100000"/>
              </a:lnSpc>
              <a:spcBef>
                <a:spcPts val="0"/>
              </a:spcBef>
              <a:spcAft>
                <a:spcPts val="0"/>
              </a:spcAft>
              <a:buClr>
                <a:srgbClr val="1D1D1D"/>
              </a:buClr>
              <a:buSzPts val="6900"/>
              <a:buNone/>
              <a:defRPr sz="6900">
                <a:solidFill>
                  <a:srgbClr val="1D1D1D"/>
                </a:solidFill>
              </a:defRPr>
            </a:lvl4pPr>
            <a:lvl5pPr lvl="4" algn="ctr">
              <a:lnSpc>
                <a:spcPct val="100000"/>
              </a:lnSpc>
              <a:spcBef>
                <a:spcPts val="0"/>
              </a:spcBef>
              <a:spcAft>
                <a:spcPts val="0"/>
              </a:spcAft>
              <a:buClr>
                <a:srgbClr val="1D1D1D"/>
              </a:buClr>
              <a:buSzPts val="6900"/>
              <a:buNone/>
              <a:defRPr sz="6900">
                <a:solidFill>
                  <a:srgbClr val="1D1D1D"/>
                </a:solidFill>
              </a:defRPr>
            </a:lvl5pPr>
            <a:lvl6pPr lvl="5" algn="ctr">
              <a:lnSpc>
                <a:spcPct val="100000"/>
              </a:lnSpc>
              <a:spcBef>
                <a:spcPts val="0"/>
              </a:spcBef>
              <a:spcAft>
                <a:spcPts val="0"/>
              </a:spcAft>
              <a:buClr>
                <a:srgbClr val="1D1D1D"/>
              </a:buClr>
              <a:buSzPts val="6900"/>
              <a:buNone/>
              <a:defRPr sz="6900">
                <a:solidFill>
                  <a:srgbClr val="1D1D1D"/>
                </a:solidFill>
              </a:defRPr>
            </a:lvl6pPr>
            <a:lvl7pPr lvl="6" algn="ctr">
              <a:lnSpc>
                <a:spcPct val="100000"/>
              </a:lnSpc>
              <a:spcBef>
                <a:spcPts val="0"/>
              </a:spcBef>
              <a:spcAft>
                <a:spcPts val="0"/>
              </a:spcAft>
              <a:buClr>
                <a:srgbClr val="1D1D1D"/>
              </a:buClr>
              <a:buSzPts val="6900"/>
              <a:buNone/>
              <a:defRPr sz="6900">
                <a:solidFill>
                  <a:srgbClr val="1D1D1D"/>
                </a:solidFill>
              </a:defRPr>
            </a:lvl7pPr>
            <a:lvl8pPr lvl="7" algn="ctr">
              <a:lnSpc>
                <a:spcPct val="100000"/>
              </a:lnSpc>
              <a:spcBef>
                <a:spcPts val="0"/>
              </a:spcBef>
              <a:spcAft>
                <a:spcPts val="0"/>
              </a:spcAft>
              <a:buClr>
                <a:srgbClr val="1D1D1D"/>
              </a:buClr>
              <a:buSzPts val="6900"/>
              <a:buNone/>
              <a:defRPr sz="6900">
                <a:solidFill>
                  <a:srgbClr val="1D1D1D"/>
                </a:solidFill>
              </a:defRPr>
            </a:lvl8pPr>
            <a:lvl9pPr lvl="8" algn="ctr">
              <a:lnSpc>
                <a:spcPct val="100000"/>
              </a:lnSpc>
              <a:spcBef>
                <a:spcPts val="0"/>
              </a:spcBef>
              <a:spcAft>
                <a:spcPts val="0"/>
              </a:spcAft>
              <a:buClr>
                <a:srgbClr val="1D1D1D"/>
              </a:buClr>
              <a:buSzPts val="6900"/>
              <a:buNone/>
              <a:defRPr sz="6900">
                <a:solidFill>
                  <a:srgbClr val="1D1D1D"/>
                </a:solidFill>
              </a:defRPr>
            </a:lvl9pPr>
          </a:lstStyle>
          <a:p>
            <a:endParaRPr/>
          </a:p>
        </p:txBody>
      </p:sp>
      <p:sp>
        <p:nvSpPr>
          <p:cNvPr id="154" name="Google Shape;154;g31b4d94bd81_11_59"/>
          <p:cNvSpPr txBox="1">
            <a:spLocks noGrp="1"/>
          </p:cNvSpPr>
          <p:nvPr>
            <p:ph type="subTitle" idx="1"/>
          </p:nvPr>
        </p:nvSpPr>
        <p:spPr>
          <a:xfrm>
            <a:off x="823133" y="5432917"/>
            <a:ext cx="5404800" cy="581700"/>
          </a:xfrm>
          <a:prstGeom prst="rect">
            <a:avLst/>
          </a:prstGeom>
          <a:noFill/>
          <a:ln>
            <a:noFill/>
          </a:ln>
        </p:spPr>
        <p:txBody>
          <a:bodyPr spcFirstLastPara="1" wrap="square" lIns="121900" tIns="121900" rIns="121900" bIns="121900" anchor="t" anchorCtr="0">
            <a:normAutofit/>
          </a:bodyPr>
          <a:lstStyle>
            <a:lvl1pPr lvl="0" algn="l">
              <a:lnSpc>
                <a:spcPct val="115000"/>
              </a:lnSpc>
              <a:spcBef>
                <a:spcPts val="0"/>
              </a:spcBef>
              <a:spcAft>
                <a:spcPts val="0"/>
              </a:spcAft>
              <a:buSzPts val="2400"/>
              <a:buNone/>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a:endParaRPr/>
          </a:p>
        </p:txBody>
      </p:sp>
      <p:pic>
        <p:nvPicPr>
          <p:cNvPr id="155" name="Google Shape;155;g31b4d94bd81_11_59"/>
          <p:cNvPicPr preferRelativeResize="0"/>
          <p:nvPr/>
        </p:nvPicPr>
        <p:blipFill rotWithShape="1">
          <a:blip r:embed="rId2">
            <a:alphaModFix/>
          </a:blip>
          <a:srcRect/>
          <a:stretch/>
        </p:blipFill>
        <p:spPr>
          <a:xfrm>
            <a:off x="980667" y="976700"/>
            <a:ext cx="1732500" cy="717667"/>
          </a:xfrm>
          <a:prstGeom prst="rect">
            <a:avLst/>
          </a:prstGeom>
          <a:noFill/>
          <a:ln>
            <a:noFill/>
          </a:ln>
        </p:spPr>
      </p:pic>
      <p:cxnSp>
        <p:nvCxnSpPr>
          <p:cNvPr id="156" name="Google Shape;156;g31b4d94bd81_11_59"/>
          <p:cNvCxnSpPr/>
          <p:nvPr/>
        </p:nvCxnSpPr>
        <p:spPr>
          <a:xfrm>
            <a:off x="980667" y="5098751"/>
            <a:ext cx="1312800" cy="0"/>
          </a:xfrm>
          <a:prstGeom prst="straightConnector1">
            <a:avLst/>
          </a:prstGeom>
          <a:noFill/>
          <a:ln w="38100" cap="flat" cmpd="sng">
            <a:solidFill>
              <a:srgbClr val="CB3C79"/>
            </a:solidFill>
            <a:prstDash val="solid"/>
            <a:round/>
            <a:headEnd type="none" w="sm" len="sm"/>
            <a:tailEnd type="none" w="sm" len="sm"/>
          </a:ln>
        </p:spPr>
      </p:cxnSp>
    </p:spTree>
  </p:cSld>
  <p:clrMapOvr>
    <a:masterClrMapping/>
  </p:clrMapOvr>
  <p:transition spd="med">
    <p:push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Section Header-2 1">
  <p:cSld name="Section Header-2">
    <p:bg>
      <p:bgPr>
        <a:blipFill>
          <a:blip r:embed="rId2">
            <a:alphaModFix/>
          </a:blip>
          <a:stretch>
            <a:fillRect/>
          </a:stretch>
        </a:blipFill>
        <a:effectLst/>
      </p:bgPr>
    </p:bg>
    <p:spTree>
      <p:nvGrpSpPr>
        <p:cNvPr id="1" name="Shape 157"/>
        <p:cNvGrpSpPr/>
        <p:nvPr/>
      </p:nvGrpSpPr>
      <p:grpSpPr>
        <a:xfrm>
          <a:off x="0" y="0"/>
          <a:ext cx="0" cy="0"/>
          <a:chOff x="0" y="0"/>
          <a:chExt cx="0" cy="0"/>
        </a:xfrm>
      </p:grpSpPr>
      <p:pic>
        <p:nvPicPr>
          <p:cNvPr id="158" name="Google Shape;158;g33bd747eea3_10_210" descr="A black and blue rectangles&#10;&#10;Description automatically generated"/>
          <p:cNvPicPr preferRelativeResize="0"/>
          <p:nvPr/>
        </p:nvPicPr>
        <p:blipFill rotWithShape="1">
          <a:blip r:embed="rId3">
            <a:alphaModFix/>
          </a:blip>
          <a:srcRect/>
          <a:stretch/>
        </p:blipFill>
        <p:spPr>
          <a:xfrm>
            <a:off x="0" y="1066800"/>
            <a:ext cx="12192000" cy="5791200"/>
          </a:xfrm>
          <a:prstGeom prst="rect">
            <a:avLst/>
          </a:prstGeom>
          <a:noFill/>
          <a:ln>
            <a:noFill/>
          </a:ln>
        </p:spPr>
      </p:pic>
      <p:sp>
        <p:nvSpPr>
          <p:cNvPr id="159" name="Google Shape;159;g33bd747eea3_10_210"/>
          <p:cNvSpPr txBox="1">
            <a:spLocks noGrp="1"/>
          </p:cNvSpPr>
          <p:nvPr>
            <p:ph type="title"/>
          </p:nvPr>
        </p:nvSpPr>
        <p:spPr>
          <a:xfrm>
            <a:off x="602017" y="2266338"/>
            <a:ext cx="2825700" cy="179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g33bd747eea3_10_210"/>
          <p:cNvSpPr txBox="1">
            <a:spLocks noGrp="1"/>
          </p:cNvSpPr>
          <p:nvPr>
            <p:ph type="body" idx="1"/>
          </p:nvPr>
        </p:nvSpPr>
        <p:spPr>
          <a:xfrm>
            <a:off x="602014" y="3887175"/>
            <a:ext cx="4480500" cy="1793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61" name="Google Shape;161;g33bd747eea3_10_210" descr="A black background with white text&#10;&#10;Description automatically generated"/>
          <p:cNvPicPr preferRelativeResize="0"/>
          <p:nvPr/>
        </p:nvPicPr>
        <p:blipFill rotWithShape="1">
          <a:blip r:embed="rId4">
            <a:alphaModFix/>
          </a:blip>
          <a:srcRect/>
          <a:stretch/>
        </p:blipFill>
        <p:spPr>
          <a:xfrm>
            <a:off x="10520515" y="6004113"/>
            <a:ext cx="1084113" cy="454117"/>
          </a:xfrm>
          <a:prstGeom prst="rect">
            <a:avLst/>
          </a:prstGeom>
          <a:noFill/>
          <a:ln>
            <a:noFill/>
          </a:ln>
        </p:spPr>
      </p:pic>
    </p:spTree>
  </p:cSld>
  <p:clrMapOvr>
    <a:masterClrMapping/>
  </p:clrMapOvr>
  <p:transition spd="med">
    <p:push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D184B-CDE8-BC78-FF43-CE4D653A4BE8}"/>
              </a:ext>
            </a:extLst>
          </p:cNvPr>
          <p:cNvSpPr>
            <a:spLocks noGrp="1"/>
          </p:cNvSpPr>
          <p:nvPr>
            <p:ph idx="1"/>
          </p:nvPr>
        </p:nvSpPr>
        <p:spPr>
          <a:xfrm>
            <a:off x="604837" y="1700213"/>
            <a:ext cx="10980145" cy="4180820"/>
          </a:xfrm>
        </p:spPr>
        <p:txBody>
          <a:bodyPr/>
          <a:lstStyle>
            <a:lvl1pPr>
              <a:spcBef>
                <a:spcPts val="1600"/>
              </a:spcBef>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5DC5D841-3F91-3A1B-90F9-53F7B5D99D28}"/>
              </a:ext>
            </a:extLst>
          </p:cNvPr>
          <p:cNvSpPr>
            <a:spLocks noGrp="1"/>
          </p:cNvSpPr>
          <p:nvPr>
            <p:ph type="title"/>
          </p:nvPr>
        </p:nvSpPr>
        <p:spPr/>
        <p:txBody>
          <a:bodyPr/>
          <a:lstStyle/>
          <a:p>
            <a:r>
              <a:rPr lang="en-US"/>
              <a:t>Click to edit Master title style</a:t>
            </a:r>
          </a:p>
        </p:txBody>
      </p:sp>
      <p:cxnSp>
        <p:nvCxnSpPr>
          <p:cNvPr id="8" name="Straight Connector 7">
            <a:extLst>
              <a:ext uri="{FF2B5EF4-FFF2-40B4-BE49-F238E27FC236}">
                <a16:creationId xmlns:a16="http://schemas.microsoft.com/office/drawing/2014/main" id="{36FC955E-9F7E-561F-D4A9-ABE353F97E1E}"/>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487588"/>
      </p:ext>
    </p:extLst>
  </p:cSld>
  <p:clrMapOvr>
    <a:masterClrMapping/>
  </p:clrMapOvr>
  <p:transition spd="med">
    <p:push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only slide">
  <p:cSld name="Content only slide">
    <p:spTree>
      <p:nvGrpSpPr>
        <p:cNvPr id="1" name="Shape 117"/>
        <p:cNvGrpSpPr/>
        <p:nvPr/>
      </p:nvGrpSpPr>
      <p:grpSpPr>
        <a:xfrm>
          <a:off x="0" y="0"/>
          <a:ext cx="0" cy="0"/>
          <a:chOff x="0" y="0"/>
          <a:chExt cx="0" cy="0"/>
        </a:xfrm>
      </p:grpSpPr>
    </p:spTree>
    <p:extLst>
      <p:ext uri="{BB962C8B-B14F-4D97-AF65-F5344CB8AC3E}">
        <p14:creationId xmlns:p14="http://schemas.microsoft.com/office/powerpoint/2010/main" val="40838507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all out text and imag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5D45F0-01E4-82C8-C8F0-96A3FA9C1731}"/>
              </a:ext>
            </a:extLst>
          </p:cNvPr>
          <p:cNvSpPr>
            <a:spLocks noGrp="1"/>
          </p:cNvSpPr>
          <p:nvPr>
            <p:ph type="body" sz="half" idx="2" hasCustomPrompt="1"/>
          </p:nvPr>
        </p:nvSpPr>
        <p:spPr>
          <a:xfrm>
            <a:off x="604838" y="436606"/>
            <a:ext cx="4757994" cy="5440320"/>
          </a:xfrm>
        </p:spPr>
        <p:txBody>
          <a:bodyPr>
            <a:normAutofit/>
          </a:bodyPr>
          <a:lstStyle>
            <a:lvl1pPr marL="0" indent="0">
              <a:lnSpc>
                <a:spcPct val="100000"/>
              </a:lnSpc>
              <a:buNone/>
              <a:defRPr sz="2800">
                <a:solidFill>
                  <a:schemeClr val="tx2"/>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Type in call out text here</a:t>
            </a:r>
          </a:p>
        </p:txBody>
      </p:sp>
      <p:sp>
        <p:nvSpPr>
          <p:cNvPr id="7" name="Picture Placeholder 6">
            <a:extLst>
              <a:ext uri="{FF2B5EF4-FFF2-40B4-BE49-F238E27FC236}">
                <a16:creationId xmlns:a16="http://schemas.microsoft.com/office/drawing/2014/main" id="{89C14507-1BA5-1032-2F16-315B83D522A7}"/>
              </a:ext>
            </a:extLst>
          </p:cNvPr>
          <p:cNvSpPr>
            <a:spLocks noGrp="1"/>
          </p:cNvSpPr>
          <p:nvPr>
            <p:ph type="pic" sz="quarter" idx="10" hasCustomPrompt="1"/>
          </p:nvPr>
        </p:nvSpPr>
        <p:spPr>
          <a:xfrm>
            <a:off x="5807075" y="0"/>
            <a:ext cx="6384925" cy="6858000"/>
          </a:xfrm>
          <a:solidFill>
            <a:schemeClr val="bg1">
              <a:lumMod val="95000"/>
            </a:schemeClr>
          </a:solidFill>
        </p:spPr>
        <p:txBody>
          <a:bodyPr anchor="ctr"/>
          <a:lstStyle>
            <a:lvl1pPr marL="0" indent="0" algn="ctr">
              <a:buFontTx/>
              <a:buNone/>
              <a:defRPr/>
            </a:lvl1pPr>
          </a:lstStyle>
          <a:p>
            <a:r>
              <a:rPr lang="en-US"/>
              <a:t>Click to add picture</a:t>
            </a:r>
          </a:p>
        </p:txBody>
      </p:sp>
    </p:spTree>
    <p:extLst>
      <p:ext uri="{BB962C8B-B14F-4D97-AF65-F5344CB8AC3E}">
        <p14:creationId xmlns:p14="http://schemas.microsoft.com/office/powerpoint/2010/main" val="2473100548"/>
      </p:ext>
    </p:extLst>
  </p:cSld>
  <p:clrMapOvr>
    <a:masterClrMapping/>
  </p:clrMapOvr>
  <p:transition spd="med">
    <p:pull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86800" y="583200"/>
            <a:ext cx="10515600" cy="586800"/>
          </a:xfrm>
          <a:prstGeom prst="rect">
            <a:avLst/>
          </a:prstGeom>
        </p:spPr>
        <p:txBody>
          <a:bodyPr/>
          <a:lstStyle/>
          <a:p>
            <a:r>
              <a:rPr lang="en-US"/>
              <a:t>Click to edit Master title style</a:t>
            </a:r>
          </a:p>
        </p:txBody>
      </p:sp>
      <p:cxnSp>
        <p:nvCxnSpPr>
          <p:cNvPr id="6" name="Straight Connector 5"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24111871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86800" y="1710000"/>
            <a:ext cx="10515600" cy="2852737"/>
          </a:xfrm>
          <a:prstGeom prst="rect">
            <a:avLst/>
          </a:prstGeom>
        </p:spPr>
        <p:txBody>
          <a:bodyPr anchor="t" anchorCtr="0"/>
          <a:lstStyle>
            <a:lvl1pPr>
              <a:defRPr sz="6000"/>
            </a:lvl1pPr>
          </a:lstStyle>
          <a:p>
            <a:r>
              <a:rPr lang="en-US"/>
              <a:t>Click to edit Master title style</a:t>
            </a:r>
          </a:p>
        </p:txBody>
      </p:sp>
      <p:cxnSp>
        <p:nvCxnSpPr>
          <p:cNvPr id="9" name="Straight Connector 8"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42386399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ver">
  <p:cSld name="Cover">
    <p:spTree>
      <p:nvGrpSpPr>
        <p:cNvPr id="1" name="Shape 307"/>
        <p:cNvGrpSpPr/>
        <p:nvPr/>
      </p:nvGrpSpPr>
      <p:grpSpPr>
        <a:xfrm>
          <a:off x="0" y="0"/>
          <a:ext cx="0" cy="0"/>
          <a:chOff x="0" y="0"/>
          <a:chExt cx="0" cy="0"/>
        </a:xfrm>
      </p:grpSpPr>
      <p:sp>
        <p:nvSpPr>
          <p:cNvPr id="308" name="Google Shape;308;p39"/>
          <p:cNvSpPr/>
          <p:nvPr/>
        </p:nvSpPr>
        <p:spPr>
          <a:xfrm>
            <a:off x="7044501" y="381201"/>
            <a:ext cx="4764647" cy="4764647"/>
          </a:xfrm>
          <a:custGeom>
            <a:avLst/>
            <a:gdLst/>
            <a:ahLst/>
            <a:cxnLst/>
            <a:rect l="l" t="t" r="r" b="b"/>
            <a:pathLst>
              <a:path w="32645" h="32645" extrusionOk="0">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dk2"/>
              </a:solidFill>
              <a:latin typeface="Inter"/>
              <a:ea typeface="Inter"/>
              <a:cs typeface="Inter"/>
              <a:sym typeface="Inter"/>
            </a:endParaRPr>
          </a:p>
        </p:txBody>
      </p:sp>
      <p:sp>
        <p:nvSpPr>
          <p:cNvPr id="309" name="Google Shape;309;p39"/>
          <p:cNvSpPr txBox="1">
            <a:spLocks noGrp="1"/>
          </p:cNvSpPr>
          <p:nvPr>
            <p:ph type="title"/>
          </p:nvPr>
        </p:nvSpPr>
        <p:spPr>
          <a:xfrm>
            <a:off x="378467" y="299213"/>
            <a:ext cx="8911600" cy="1649200"/>
          </a:xfrm>
          <a:prstGeom prst="rect">
            <a:avLst/>
          </a:prstGeom>
        </p:spPr>
        <p:txBody>
          <a:bodyPr spcFirstLastPara="1" wrap="square" lIns="0" tIns="91425" rIns="91425" bIns="91425" anchor="t" anchorCtr="0">
            <a:noAutofit/>
          </a:bodyPr>
          <a:lstStyle>
            <a:lvl1pPr lvl="0">
              <a:lnSpc>
                <a:spcPct val="70000"/>
              </a:lnSpc>
              <a:spcBef>
                <a:spcPts val="0"/>
              </a:spcBef>
              <a:spcAft>
                <a:spcPts val="0"/>
              </a:spcAft>
              <a:buNone/>
              <a:defRPr sz="8000"/>
            </a:lvl1pPr>
            <a:lvl2pPr lvl="1">
              <a:lnSpc>
                <a:spcPct val="70000"/>
              </a:lnSpc>
              <a:spcBef>
                <a:spcPts val="0"/>
              </a:spcBef>
              <a:spcAft>
                <a:spcPts val="0"/>
              </a:spcAft>
              <a:buNone/>
              <a:defRPr sz="8000"/>
            </a:lvl2pPr>
            <a:lvl3pPr lvl="2">
              <a:lnSpc>
                <a:spcPct val="70000"/>
              </a:lnSpc>
              <a:spcBef>
                <a:spcPts val="0"/>
              </a:spcBef>
              <a:spcAft>
                <a:spcPts val="0"/>
              </a:spcAft>
              <a:buNone/>
              <a:defRPr sz="8000"/>
            </a:lvl3pPr>
            <a:lvl4pPr lvl="3">
              <a:lnSpc>
                <a:spcPct val="70000"/>
              </a:lnSpc>
              <a:spcBef>
                <a:spcPts val="0"/>
              </a:spcBef>
              <a:spcAft>
                <a:spcPts val="0"/>
              </a:spcAft>
              <a:buNone/>
              <a:defRPr sz="8000"/>
            </a:lvl4pPr>
            <a:lvl5pPr lvl="4">
              <a:lnSpc>
                <a:spcPct val="70000"/>
              </a:lnSpc>
              <a:spcBef>
                <a:spcPts val="0"/>
              </a:spcBef>
              <a:spcAft>
                <a:spcPts val="0"/>
              </a:spcAft>
              <a:buNone/>
              <a:defRPr sz="8000"/>
            </a:lvl5pPr>
            <a:lvl6pPr lvl="5">
              <a:lnSpc>
                <a:spcPct val="70000"/>
              </a:lnSpc>
              <a:spcBef>
                <a:spcPts val="0"/>
              </a:spcBef>
              <a:spcAft>
                <a:spcPts val="0"/>
              </a:spcAft>
              <a:buNone/>
              <a:defRPr sz="8000"/>
            </a:lvl6pPr>
            <a:lvl7pPr lvl="6">
              <a:lnSpc>
                <a:spcPct val="70000"/>
              </a:lnSpc>
              <a:spcBef>
                <a:spcPts val="0"/>
              </a:spcBef>
              <a:spcAft>
                <a:spcPts val="0"/>
              </a:spcAft>
              <a:buNone/>
              <a:defRPr sz="8000"/>
            </a:lvl7pPr>
            <a:lvl8pPr lvl="7">
              <a:lnSpc>
                <a:spcPct val="70000"/>
              </a:lnSpc>
              <a:spcBef>
                <a:spcPts val="0"/>
              </a:spcBef>
              <a:spcAft>
                <a:spcPts val="0"/>
              </a:spcAft>
              <a:buNone/>
              <a:defRPr sz="8000"/>
            </a:lvl8pPr>
            <a:lvl9pPr lvl="8">
              <a:lnSpc>
                <a:spcPct val="70000"/>
              </a:lnSpc>
              <a:spcBef>
                <a:spcPts val="0"/>
              </a:spcBef>
              <a:spcAft>
                <a:spcPts val="0"/>
              </a:spcAft>
              <a:buNone/>
              <a:defRPr sz="8000"/>
            </a:lvl9pPr>
          </a:lstStyle>
          <a:p>
            <a:endParaRPr/>
          </a:p>
        </p:txBody>
      </p:sp>
      <p:sp>
        <p:nvSpPr>
          <p:cNvPr id="310" name="Google Shape;310;p39"/>
          <p:cNvSpPr txBox="1">
            <a:spLocks noGrp="1"/>
          </p:cNvSpPr>
          <p:nvPr>
            <p:ph type="sldNum" idx="12"/>
          </p:nvPr>
        </p:nvSpPr>
        <p:spPr>
          <a:xfrm>
            <a:off x="11077533" y="6376167"/>
            <a:ext cx="731600" cy="1016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311" name="Google Shape;311;p39"/>
          <p:cNvSpPr txBox="1">
            <a:spLocks noGrp="1"/>
          </p:cNvSpPr>
          <p:nvPr>
            <p:ph type="title" idx="2"/>
          </p:nvPr>
        </p:nvSpPr>
        <p:spPr>
          <a:xfrm>
            <a:off x="6173000" y="6371967"/>
            <a:ext cx="1771200" cy="101600"/>
          </a:xfrm>
          <a:prstGeom prst="rect">
            <a:avLst/>
          </a:prstGeom>
        </p:spPr>
        <p:txBody>
          <a:bodyPr spcFirstLastPara="1" wrap="square" lIns="0" tIns="0" rIns="0" bIns="0" anchor="ctr" anchorCtr="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2" name="Google Shape;312;p39"/>
          <p:cNvSpPr txBox="1">
            <a:spLocks noGrp="1"/>
          </p:cNvSpPr>
          <p:nvPr>
            <p:ph type="title" idx="3"/>
          </p:nvPr>
        </p:nvSpPr>
        <p:spPr>
          <a:xfrm>
            <a:off x="8114800" y="6371967"/>
            <a:ext cx="1771200" cy="101600"/>
          </a:xfrm>
          <a:prstGeom prst="rect">
            <a:avLst/>
          </a:prstGeom>
        </p:spPr>
        <p:txBody>
          <a:bodyPr spcFirstLastPara="1" wrap="square" lIns="0" tIns="0" rIns="0" bIns="0" anchor="ctr" anchorCtr="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3" name="Google Shape;313;p39"/>
          <p:cNvSpPr txBox="1">
            <a:spLocks noGrp="1"/>
          </p:cNvSpPr>
          <p:nvPr>
            <p:ph type="title" idx="4"/>
          </p:nvPr>
        </p:nvSpPr>
        <p:spPr>
          <a:xfrm>
            <a:off x="384833" y="6370445"/>
            <a:ext cx="5636400" cy="104644"/>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600"/>
              <a:buFont typeface="Inter"/>
              <a:buNone/>
              <a:defRPr sz="8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a:endParaRPr/>
          </a:p>
        </p:txBody>
      </p:sp>
    </p:spTree>
    <p:extLst>
      <p:ext uri="{BB962C8B-B14F-4D97-AF65-F5344CB8AC3E}">
        <p14:creationId xmlns:p14="http://schemas.microsoft.com/office/powerpoint/2010/main" val="9128570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54"/>
        <p:cNvGrpSpPr/>
        <p:nvPr/>
      </p:nvGrpSpPr>
      <p:grpSpPr>
        <a:xfrm>
          <a:off x="0" y="0"/>
          <a:ext cx="0" cy="0"/>
          <a:chOff x="0" y="0"/>
          <a:chExt cx="0" cy="0"/>
        </a:xfrm>
      </p:grpSpPr>
      <p:sp>
        <p:nvSpPr>
          <p:cNvPr id="55" name="Google Shape;55;p1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
        <p:nvSpPr>
          <p:cNvPr id="56" name="Google Shape;56;p14"/>
          <p:cNvSpPr txBox="1">
            <a:spLocks noGrp="1"/>
          </p:cNvSpPr>
          <p:nvPr>
            <p:ph type="title"/>
          </p:nvPr>
        </p:nvSpPr>
        <p:spPr>
          <a:xfrm>
            <a:off x="219700" y="119633"/>
            <a:ext cx="5317600" cy="4700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0000"/>
              </a:buClr>
              <a:buSzPts val="2000"/>
              <a:buFont typeface="Inter"/>
              <a:buNone/>
              <a:defRPr sz="2667" b="1" i="0" u="none" strike="noStrike" cap="none">
                <a:solidFill>
                  <a:srgbClr val="000000"/>
                </a:solidFill>
                <a:latin typeface="Inter"/>
                <a:ea typeface="Inter"/>
                <a:cs typeface="Inter"/>
                <a:sym typeface="Inter"/>
              </a:defRPr>
            </a:lvl1pPr>
            <a:lvl2pPr marR="0" lvl="1"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57" name="Google Shape;57;p14"/>
          <p:cNvSpPr txBox="1">
            <a:spLocks noGrp="1"/>
          </p:cNvSpPr>
          <p:nvPr>
            <p:ph type="body" idx="1"/>
          </p:nvPr>
        </p:nvSpPr>
        <p:spPr>
          <a:xfrm>
            <a:off x="1286500" y="2255217"/>
            <a:ext cx="3924400" cy="3962400"/>
          </a:xfrm>
          <a:prstGeom prst="rect">
            <a:avLst/>
          </a:prstGeom>
          <a:noFill/>
          <a:ln>
            <a:noFill/>
          </a:ln>
        </p:spPr>
        <p:txBody>
          <a:bodyPr spcFirstLastPara="1" wrap="square" lIns="91425" tIns="91425" rIns="91425" bIns="91425" anchor="t" anchorCtr="0">
            <a:noAutofit/>
          </a:bodyPr>
          <a:lstStyle>
            <a:lvl1pPr marL="609585" marR="0" lvl="0"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1pPr>
            <a:lvl2pPr marL="1219170" marR="0" lvl="1"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2pPr>
            <a:lvl3pPr marL="1828754" marR="0" lvl="2"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3pPr>
            <a:lvl4pPr marL="2438339" marR="0" lvl="3"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4pPr>
            <a:lvl5pPr marL="3047924" marR="0" lvl="4"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5pPr>
            <a:lvl6pPr marL="3657509" marR="0" lvl="5"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6pPr>
            <a:lvl7pPr marL="4267093" marR="0" lvl="6"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7pPr>
            <a:lvl8pPr marL="4876678" marR="0" lvl="7"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8pPr>
            <a:lvl9pPr marL="5486263" marR="0" lvl="8"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9pPr>
          </a:lstStyle>
          <a:p>
            <a:endParaRPr/>
          </a:p>
        </p:txBody>
      </p:sp>
      <p:grpSp>
        <p:nvGrpSpPr>
          <p:cNvPr id="58" name="Google Shape;58;p14"/>
          <p:cNvGrpSpPr/>
          <p:nvPr/>
        </p:nvGrpSpPr>
        <p:grpSpPr>
          <a:xfrm>
            <a:off x="11353125" y="300268"/>
            <a:ext cx="618529" cy="108761"/>
            <a:chOff x="2955625" y="2655450"/>
            <a:chExt cx="723596" cy="169200"/>
          </a:xfrm>
        </p:grpSpPr>
        <p:sp>
          <p:nvSpPr>
            <p:cNvPr id="59" name="Google Shape;59;p14"/>
            <p:cNvSpPr/>
            <p:nvPr/>
          </p:nvSpPr>
          <p:spPr>
            <a:xfrm>
              <a:off x="2955625" y="2655450"/>
              <a:ext cx="361800" cy="846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60" name="Google Shape;60;p14"/>
            <p:cNvSpPr/>
            <p:nvPr/>
          </p:nvSpPr>
          <p:spPr>
            <a:xfrm>
              <a:off x="3317421" y="2740050"/>
              <a:ext cx="361800" cy="846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
        <p:nvSpPr>
          <p:cNvPr id="61" name="Google Shape;61;p14"/>
          <p:cNvSpPr txBox="1">
            <a:spLocks noGrp="1"/>
          </p:cNvSpPr>
          <p:nvPr>
            <p:ph type="subTitle" idx="2"/>
          </p:nvPr>
        </p:nvSpPr>
        <p:spPr>
          <a:xfrm>
            <a:off x="1286500" y="1730433"/>
            <a:ext cx="4013200" cy="5248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rgbClr val="000000"/>
              </a:buClr>
              <a:buSzPts val="1100"/>
              <a:buFont typeface="Inter"/>
              <a:buNone/>
              <a:defRPr sz="1467" b="1" i="0" u="none" strike="noStrike" cap="none">
                <a:solidFill>
                  <a:srgbClr val="000000"/>
                </a:solidFill>
                <a:latin typeface="Inter"/>
                <a:ea typeface="Inter"/>
                <a:cs typeface="Inter"/>
                <a:sym typeface="Inter"/>
              </a:defRPr>
            </a:lvl1pPr>
            <a:lvl2pPr marR="0" lvl="1"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3317021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 Blank">
  <p:cSld name="3 Blank">
    <p:bg>
      <p:bgPr>
        <a:solidFill>
          <a:srgbClr val="FFFFF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sldNum" idx="12"/>
          </p:nvPr>
        </p:nvSpPr>
        <p:spPr>
          <a:xfrm>
            <a:off x="11409045" y="6231535"/>
            <a:ext cx="731600" cy="524800"/>
          </a:xfrm>
          <a:prstGeom prst="rect">
            <a:avLst/>
          </a:prstGeom>
        </p:spPr>
        <p:txBody>
          <a:bodyPr spcFirstLastPara="1" wrap="square" lIns="91425" tIns="91425" rIns="91425" bIns="91425" anchor="t" anchorCtr="0">
            <a:normAutofit/>
          </a:bodyPr>
          <a:lstStyle>
            <a:lvl1pPr lvl="0">
              <a:buNone/>
              <a:defRPr sz="1600">
                <a:solidFill>
                  <a:srgbClr val="000000"/>
                </a:solidFill>
              </a:defRPr>
            </a:lvl1pPr>
            <a:lvl2pPr lvl="1">
              <a:buNone/>
              <a:defRPr sz="1600">
                <a:solidFill>
                  <a:srgbClr val="000000"/>
                </a:solidFill>
              </a:defRPr>
            </a:lvl2pPr>
            <a:lvl3pPr lvl="2">
              <a:buNone/>
              <a:defRPr sz="1600">
                <a:solidFill>
                  <a:srgbClr val="000000"/>
                </a:solidFill>
              </a:defRPr>
            </a:lvl3pPr>
            <a:lvl4pPr lvl="3">
              <a:buNone/>
              <a:defRPr sz="1600">
                <a:solidFill>
                  <a:srgbClr val="000000"/>
                </a:solidFill>
              </a:defRPr>
            </a:lvl4pPr>
            <a:lvl5pPr lvl="4">
              <a:buNone/>
              <a:defRPr sz="1600">
                <a:solidFill>
                  <a:srgbClr val="000000"/>
                </a:solidFill>
              </a:defRPr>
            </a:lvl5pPr>
            <a:lvl6pPr lvl="5">
              <a:buNone/>
              <a:defRPr sz="1600">
                <a:solidFill>
                  <a:srgbClr val="000000"/>
                </a:solidFill>
              </a:defRPr>
            </a:lvl6pPr>
            <a:lvl7pPr lvl="6">
              <a:buNone/>
              <a:defRPr sz="1600">
                <a:solidFill>
                  <a:srgbClr val="000000"/>
                </a:solidFill>
              </a:defRPr>
            </a:lvl7pPr>
            <a:lvl8pPr lvl="7">
              <a:buNone/>
              <a:defRPr sz="1600">
                <a:solidFill>
                  <a:srgbClr val="000000"/>
                </a:solidFill>
              </a:defRPr>
            </a:lvl8pPr>
            <a:lvl9pPr lvl="8">
              <a:buNone/>
              <a:defRPr sz="1600">
                <a:solidFill>
                  <a:srgbClr val="000000"/>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392534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C3E1-994F-A411-C80B-BCD27B3F58BF}"/>
              </a:ext>
            </a:extLst>
          </p:cNvPr>
          <p:cNvSpPr>
            <a:spLocks noGrp="1"/>
          </p:cNvSpPr>
          <p:nvPr>
            <p:ph type="title" hasCustomPrompt="1"/>
          </p:nvPr>
        </p:nvSpPr>
        <p:spPr>
          <a:xfrm>
            <a:off x="558800" y="2007759"/>
            <a:ext cx="7140713" cy="1325563"/>
          </a:xfrm>
        </p:spPr>
        <p:txBody>
          <a:bodyPr>
            <a:noAutofit/>
          </a:bodyPr>
          <a:lstStyle>
            <a:lvl1pPr>
              <a:defRPr sz="4400" b="1">
                <a:solidFill>
                  <a:srgbClr val="2D5161"/>
                </a:solidFill>
                <a:latin typeface="Arial" panose="020B0604020202020204" pitchFamily="34" charset="0"/>
                <a:cs typeface="Arial" panose="020B0604020202020204" pitchFamily="34" charset="0"/>
              </a:defRPr>
            </a:lvl1pPr>
          </a:lstStyle>
          <a:p>
            <a:r>
              <a:rPr lang="en-US"/>
              <a:t>Insert presentation </a:t>
            </a:r>
            <a:br>
              <a:rPr lang="en-US"/>
            </a:br>
            <a:r>
              <a:rPr lang="en-US"/>
              <a:t>title here (44pt)</a:t>
            </a:r>
            <a:endParaRPr lang="en-GB"/>
          </a:p>
        </p:txBody>
      </p:sp>
      <p:sp>
        <p:nvSpPr>
          <p:cNvPr id="10" name="Rectangle 9">
            <a:extLst>
              <a:ext uri="{FF2B5EF4-FFF2-40B4-BE49-F238E27FC236}">
                <a16:creationId xmlns:a16="http://schemas.microsoft.com/office/drawing/2014/main" id="{6BC5E86C-7554-2465-45FC-6C91CAE9D7ED}"/>
              </a:ext>
            </a:extLst>
          </p:cNvPr>
          <p:cNvSpPr/>
          <p:nvPr userDrawn="1"/>
        </p:nvSpPr>
        <p:spPr>
          <a:xfrm>
            <a:off x="0" y="5739493"/>
            <a:ext cx="12192000" cy="1118508"/>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14" name="Text Placeholder 13">
            <a:extLst>
              <a:ext uri="{FF2B5EF4-FFF2-40B4-BE49-F238E27FC236}">
                <a16:creationId xmlns:a16="http://schemas.microsoft.com/office/drawing/2014/main" id="{2985BDB4-36D8-BB5F-8478-202FA270CCCC}"/>
              </a:ext>
            </a:extLst>
          </p:cNvPr>
          <p:cNvSpPr>
            <a:spLocks noGrp="1"/>
          </p:cNvSpPr>
          <p:nvPr>
            <p:ph type="body" sz="quarter" idx="10" hasCustomPrompt="1"/>
          </p:nvPr>
        </p:nvSpPr>
        <p:spPr>
          <a:xfrm>
            <a:off x="558800" y="3324575"/>
            <a:ext cx="7140713" cy="929373"/>
          </a:xfrm>
        </p:spPr>
        <p:txBody>
          <a:bodyPr>
            <a:normAutofit/>
          </a:bodyPr>
          <a:lstStyle>
            <a:lvl1pPr marL="0" indent="0">
              <a:buNone/>
              <a:defRPr sz="4000">
                <a:latin typeface="Arial" panose="020B0604020202020204" pitchFamily="34" charset="0"/>
                <a:cs typeface="Arial" panose="020B0604020202020204" pitchFamily="34" charset="0"/>
              </a:defRPr>
            </a:lvl1pPr>
          </a:lstStyle>
          <a:p>
            <a:pPr lvl="0"/>
            <a:r>
              <a:rPr lang="en-US"/>
              <a:t>Speakers name (40pt)</a:t>
            </a:r>
            <a:endParaRPr lang="en-GB"/>
          </a:p>
        </p:txBody>
      </p:sp>
      <p:pic>
        <p:nvPicPr>
          <p:cNvPr id="16" name="Picture 15">
            <a:extLst>
              <a:ext uri="{FF2B5EF4-FFF2-40B4-BE49-F238E27FC236}">
                <a16:creationId xmlns:a16="http://schemas.microsoft.com/office/drawing/2014/main" id="{0D58B1BC-82DC-349D-C4C2-C3185CDB28D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5553" y="435446"/>
            <a:ext cx="3002508" cy="941764"/>
          </a:xfrm>
          <a:prstGeom prst="rect">
            <a:avLst/>
          </a:prstGeom>
        </p:spPr>
      </p:pic>
      <p:sp>
        <p:nvSpPr>
          <p:cNvPr id="4" name="TextBox 3">
            <a:extLst>
              <a:ext uri="{FF2B5EF4-FFF2-40B4-BE49-F238E27FC236}">
                <a16:creationId xmlns:a16="http://schemas.microsoft.com/office/drawing/2014/main" id="{7A2CF31C-A6A9-AD64-F5B4-FBC8DF284DAF}"/>
              </a:ext>
            </a:extLst>
          </p:cNvPr>
          <p:cNvSpPr txBox="1"/>
          <p:nvPr userDrawn="1"/>
        </p:nvSpPr>
        <p:spPr>
          <a:xfrm>
            <a:off x="8226405" y="5983532"/>
            <a:ext cx="3183147" cy="646331"/>
          </a:xfrm>
          <a:prstGeom prst="rect">
            <a:avLst/>
          </a:prstGeom>
          <a:noFill/>
        </p:spPr>
        <p:txBody>
          <a:bodyPr wrap="square">
            <a:spAutoFit/>
          </a:bodyPr>
          <a:lstStyle/>
          <a:p>
            <a:pPr algn="ctr"/>
            <a:r>
              <a:rPr lang="en-GB" sz="1800">
                <a:solidFill>
                  <a:schemeClr val="bg1"/>
                </a:solidFill>
                <a:effectLst/>
                <a:latin typeface="Colfax Light" panose="020B0405000000010003" pitchFamily="34" charset="0"/>
                <a:ea typeface="Times New Roman" panose="02020603050405020304" pitchFamily="18" charset="0"/>
                <a:cs typeface="Arial" panose="020B0604020202020204" pitchFamily="34" charset="0"/>
              </a:rPr>
              <a:t>Making Greater Manchester a better place for all</a:t>
            </a:r>
            <a:endParaRPr lang="en-GB">
              <a:solidFill>
                <a:schemeClr val="bg1"/>
              </a:solidFill>
              <a:latin typeface="Colfax Light" panose="020B0405000000010003" pitchFamily="34" charset="0"/>
              <a:cs typeface="Arial" panose="020B0604020202020204" pitchFamily="34" charset="0"/>
            </a:endParaRPr>
          </a:p>
        </p:txBody>
      </p:sp>
      <p:pic>
        <p:nvPicPr>
          <p:cNvPr id="7" name="Picture 6" descr="Logo: Together We Are Greater Manchester">
            <a:extLst>
              <a:ext uri="{FF2B5EF4-FFF2-40B4-BE49-F238E27FC236}">
                <a16:creationId xmlns:a16="http://schemas.microsoft.com/office/drawing/2014/main" id="{DD666C3B-1912-2766-B472-188E718088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63" y="5989935"/>
            <a:ext cx="7510952" cy="646331"/>
          </a:xfrm>
          <a:prstGeom prst="rect">
            <a:avLst/>
          </a:prstGeom>
        </p:spPr>
      </p:pic>
    </p:spTree>
    <p:extLst>
      <p:ext uri="{BB962C8B-B14F-4D97-AF65-F5344CB8AC3E}">
        <p14:creationId xmlns:p14="http://schemas.microsoft.com/office/powerpoint/2010/main" val="42505438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tylised list">
    <p:spTree>
      <p:nvGrpSpPr>
        <p:cNvPr id="1" name=""/>
        <p:cNvGrpSpPr/>
        <p:nvPr/>
      </p:nvGrpSpPr>
      <p:grpSpPr>
        <a:xfrm>
          <a:off x="0" y="0"/>
          <a:ext cx="0" cy="0"/>
          <a:chOff x="0" y="0"/>
          <a:chExt cx="0" cy="0"/>
        </a:xfrm>
      </p:grpSpPr>
      <p:sp>
        <p:nvSpPr>
          <p:cNvPr id="24" name="Arrow: Pentagon 23">
            <a:extLst>
              <a:ext uri="{FF2B5EF4-FFF2-40B4-BE49-F238E27FC236}">
                <a16:creationId xmlns:a16="http://schemas.microsoft.com/office/drawing/2014/main" id="{B1241BD7-E416-74A5-4184-F5B871D0DDCA}"/>
              </a:ext>
            </a:extLst>
          </p:cNvPr>
          <p:cNvSpPr/>
          <p:nvPr userDrawn="1"/>
        </p:nvSpPr>
        <p:spPr>
          <a:xfrm>
            <a:off x="-1" y="626832"/>
            <a:ext cx="10903789" cy="889153"/>
          </a:xfrm>
          <a:prstGeom prst="homePlat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GB" sz="4000">
              <a:solidFill>
                <a:srgbClr val="2D5161"/>
              </a:solidFill>
            </a:endParaRPr>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799" y="818774"/>
            <a:ext cx="9646249" cy="590335"/>
          </a:xfrm>
        </p:spPr>
        <p:txBody>
          <a:bodyPr>
            <a:noAutofit/>
          </a:bodyPr>
          <a:lstStyle>
            <a:lvl1pPr marL="0" indent="0">
              <a:buNone/>
              <a:defRPr sz="3600" b="1">
                <a:solidFill>
                  <a:schemeClr val="bg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Stylised</a:t>
            </a:r>
            <a:r>
              <a:rPr lang="en-US"/>
              <a:t> list (36pt) </a:t>
            </a:r>
            <a:endParaRPr lang="en-GB"/>
          </a:p>
        </p:txBody>
      </p:sp>
      <p:sp>
        <p:nvSpPr>
          <p:cNvPr id="2" name="Rectangle 1">
            <a:extLst>
              <a:ext uri="{FF2B5EF4-FFF2-40B4-BE49-F238E27FC236}">
                <a16:creationId xmlns:a16="http://schemas.microsoft.com/office/drawing/2014/main" id="{8437C203-32BE-60EF-2C21-176CAB5A8CD2}"/>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5" name="Text Placeholder 4">
            <a:extLst>
              <a:ext uri="{FF2B5EF4-FFF2-40B4-BE49-F238E27FC236}">
                <a16:creationId xmlns:a16="http://schemas.microsoft.com/office/drawing/2014/main" id="{FD73693C-7996-A154-9AEF-2979C6D1A090}"/>
              </a:ext>
            </a:extLst>
          </p:cNvPr>
          <p:cNvSpPr>
            <a:spLocks noGrp="1"/>
          </p:cNvSpPr>
          <p:nvPr>
            <p:ph type="body" sz="quarter" idx="17" hasCustomPrompt="1"/>
          </p:nvPr>
        </p:nvSpPr>
        <p:spPr>
          <a:xfrm>
            <a:off x="558800" y="1707927"/>
            <a:ext cx="10904538" cy="4136282"/>
          </a:xfrm>
        </p:spPr>
        <p:txBody>
          <a:bodyPr>
            <a:normAutofit/>
          </a:bodyPr>
          <a:lstStyle>
            <a:lvl1pPr>
              <a:buClr>
                <a:srgbClr val="2D5161"/>
              </a:buClr>
              <a:defRPr sz="300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a:t>List</a:t>
            </a:r>
          </a:p>
          <a:p>
            <a:pPr lvl="0"/>
            <a:r>
              <a:rPr lang="en-US"/>
              <a:t>List 2</a:t>
            </a:r>
          </a:p>
          <a:p>
            <a:pPr lvl="0"/>
            <a:r>
              <a:rPr lang="en-US"/>
              <a:t>List 3</a:t>
            </a:r>
            <a:endParaRPr lang="en-GB"/>
          </a:p>
        </p:txBody>
      </p:sp>
    </p:spTree>
    <p:extLst>
      <p:ext uri="{BB962C8B-B14F-4D97-AF65-F5344CB8AC3E}">
        <p14:creationId xmlns:p14="http://schemas.microsoft.com/office/powerpoint/2010/main" val="29883589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800" y="818774"/>
            <a:ext cx="7755860" cy="590335"/>
          </a:xfrm>
        </p:spPr>
        <p:txBody>
          <a:bodyPr>
            <a:noAutofit/>
          </a:bodyPr>
          <a:lstStyle>
            <a:lvl1pPr marL="0" indent="0">
              <a:buNone/>
              <a:defRPr sz="3600" b="1">
                <a:solidFill>
                  <a:srgbClr val="D6573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continued… (36pt)</a:t>
            </a:r>
            <a:endParaRPr lang="en-GB"/>
          </a:p>
        </p:txBody>
      </p:sp>
      <p:sp>
        <p:nvSpPr>
          <p:cNvPr id="2" name="Rectangle 1">
            <a:extLst>
              <a:ext uri="{FF2B5EF4-FFF2-40B4-BE49-F238E27FC236}">
                <a16:creationId xmlns:a16="http://schemas.microsoft.com/office/drawing/2014/main" id="{7B8A7B78-934D-798F-D000-9A82C286A297}"/>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7" name="Content Placeholder 2">
            <a:extLst>
              <a:ext uri="{FF2B5EF4-FFF2-40B4-BE49-F238E27FC236}">
                <a16:creationId xmlns:a16="http://schemas.microsoft.com/office/drawing/2014/main" id="{00CD6D28-7D3E-78FA-CBAD-B90F52B62BA3}"/>
              </a:ext>
            </a:extLst>
          </p:cNvPr>
          <p:cNvSpPr>
            <a:spLocks noGrp="1"/>
          </p:cNvSpPr>
          <p:nvPr>
            <p:ph idx="1" hasCustomPrompt="1"/>
          </p:nvPr>
        </p:nvSpPr>
        <p:spPr>
          <a:xfrm>
            <a:off x="569892" y="1478358"/>
            <a:ext cx="11102693" cy="3836592"/>
          </a:xfrm>
          <a:prstGeom prst="rect">
            <a:avLst/>
          </a:prstGeom>
        </p:spPr>
        <p:txBody>
          <a:bodyPr bIns="0">
            <a:normAutofit/>
          </a:bodyPr>
          <a:lstStyle>
            <a:lvl1pPr marL="0" indent="0">
              <a:buNone/>
              <a:defRPr sz="3000" b="0" i="0">
                <a:solidFill>
                  <a:schemeClr val="tx1">
                    <a:lumMod val="65000"/>
                    <a:lumOff val="35000"/>
                  </a:schemeClr>
                </a:solidFill>
                <a:latin typeface="Arial" panose="020B0604020202020204" pitchFamily="34" charset="0"/>
                <a:cs typeface="Arial" panose="020B0604020202020204" pitchFamily="34" charset="0"/>
              </a:defRPr>
            </a:lvl1pPr>
            <a:lvl2pPr>
              <a:defRPr>
                <a:solidFill>
                  <a:srgbClr val="5C5B5A"/>
                </a:solidFill>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image/object</a:t>
            </a:r>
          </a:p>
          <a:p>
            <a:pPr lvl="0"/>
            <a:endParaRPr lang="en-US"/>
          </a:p>
        </p:txBody>
      </p:sp>
    </p:spTree>
    <p:extLst>
      <p:ext uri="{BB962C8B-B14F-4D97-AF65-F5344CB8AC3E}">
        <p14:creationId xmlns:p14="http://schemas.microsoft.com/office/powerpoint/2010/main" val="39194374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422A8C60-D7CE-B3A8-09C8-1DC37F2FCFB0}"/>
              </a:ext>
            </a:extLst>
          </p:cNvPr>
          <p:cNvSpPr>
            <a:spLocks noGrp="1"/>
          </p:cNvSpPr>
          <p:nvPr>
            <p:ph type="body" sz="quarter" idx="15" hasCustomPrompt="1"/>
          </p:nvPr>
        </p:nvSpPr>
        <p:spPr>
          <a:xfrm>
            <a:off x="558800" y="1478358"/>
            <a:ext cx="10977526" cy="4221174"/>
          </a:xfrm>
        </p:spPr>
        <p:txBody>
          <a:bodyPr>
            <a:normAutofit/>
          </a:bodyPr>
          <a:lstStyle>
            <a:lvl1pPr marL="0" indent="0">
              <a:buNone/>
              <a:defRPr sz="3000">
                <a:solidFill>
                  <a:schemeClr val="tx1">
                    <a:lumMod val="65000"/>
                    <a:lumOff val="35000"/>
                  </a:schemeClr>
                </a:solidFill>
                <a:latin typeface="Arial" panose="020B0604020202020204" pitchFamily="34" charset="0"/>
                <a:cs typeface="Arial" panose="020B0604020202020204" pitchFamily="34" charset="0"/>
              </a:defRPr>
            </a:lvl1pPr>
            <a:lvl2pPr>
              <a:defRPr sz="3000">
                <a:solidFill>
                  <a:schemeClr val="tx1">
                    <a:lumMod val="65000"/>
                    <a:lumOff val="35000"/>
                  </a:schemeClr>
                </a:solidFill>
                <a:latin typeface="Arial" panose="020B0604020202020204" pitchFamily="34" charset="0"/>
                <a:cs typeface="Arial" panose="020B0604020202020204" pitchFamily="34" charset="0"/>
              </a:defRPr>
            </a:lvl2pPr>
            <a:lvl3pPr>
              <a:defRPr sz="3000">
                <a:solidFill>
                  <a:schemeClr val="tx1">
                    <a:lumMod val="65000"/>
                    <a:lumOff val="35000"/>
                  </a:schemeClr>
                </a:solidFill>
                <a:latin typeface="Arial" panose="020B0604020202020204" pitchFamily="34" charset="0"/>
                <a:cs typeface="Arial" panose="020B0604020202020204" pitchFamily="34" charset="0"/>
              </a:defRPr>
            </a:lvl3pPr>
            <a:lvl4pPr>
              <a:defRPr sz="3000">
                <a:solidFill>
                  <a:schemeClr val="tx1">
                    <a:lumMod val="65000"/>
                    <a:lumOff val="35000"/>
                  </a:schemeClr>
                </a:solidFill>
                <a:latin typeface="Arial" panose="020B0604020202020204" pitchFamily="34" charset="0"/>
                <a:cs typeface="Arial" panose="020B0604020202020204" pitchFamily="34" charset="0"/>
              </a:defRPr>
            </a:lvl4pPr>
            <a:lvl5pPr>
              <a:defRPr sz="30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Insert paragraph text</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800" y="818774"/>
            <a:ext cx="7755860" cy="590335"/>
          </a:xfrm>
        </p:spPr>
        <p:txBody>
          <a:bodyPr>
            <a:noAutofit/>
          </a:bodyPr>
          <a:lstStyle>
            <a:lvl1pPr marL="0" indent="0">
              <a:buNone/>
              <a:defRPr sz="3600" b="1">
                <a:solidFill>
                  <a:srgbClr val="D6573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continued… (36pt)</a:t>
            </a:r>
            <a:endParaRPr lang="en-GB"/>
          </a:p>
        </p:txBody>
      </p:sp>
      <p:sp>
        <p:nvSpPr>
          <p:cNvPr id="2" name="Rectangle 1">
            <a:extLst>
              <a:ext uri="{FF2B5EF4-FFF2-40B4-BE49-F238E27FC236}">
                <a16:creationId xmlns:a16="http://schemas.microsoft.com/office/drawing/2014/main" id="{7B8A7B78-934D-798F-D000-9A82C286A297}"/>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Tree>
    <p:extLst>
      <p:ext uri="{BB962C8B-B14F-4D97-AF65-F5344CB8AC3E}">
        <p14:creationId xmlns:p14="http://schemas.microsoft.com/office/powerpoint/2010/main" val="22028364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Slide title">
    <p:spTree>
      <p:nvGrpSpPr>
        <p:cNvPr id="1" name=""/>
        <p:cNvGrpSpPr/>
        <p:nvPr/>
      </p:nvGrpSpPr>
      <p:grpSpPr>
        <a:xfrm>
          <a:off x="0" y="0"/>
          <a:ext cx="0" cy="0"/>
          <a:chOff x="0" y="0"/>
          <a:chExt cx="0" cy="0"/>
        </a:xfrm>
      </p:grpSpPr>
      <p:sp>
        <p:nvSpPr>
          <p:cNvPr id="24" name="Arrow: Pentagon 23">
            <a:extLst>
              <a:ext uri="{FF2B5EF4-FFF2-40B4-BE49-F238E27FC236}">
                <a16:creationId xmlns:a16="http://schemas.microsoft.com/office/drawing/2014/main" id="{B1241BD7-E416-74A5-4184-F5B871D0DDCA}"/>
              </a:ext>
            </a:extLst>
          </p:cNvPr>
          <p:cNvSpPr/>
          <p:nvPr userDrawn="1"/>
        </p:nvSpPr>
        <p:spPr>
          <a:xfrm>
            <a:off x="-1" y="626832"/>
            <a:ext cx="10903789" cy="889153"/>
          </a:xfrm>
          <a:prstGeom prst="homePlat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GB" sz="4000">
              <a:solidFill>
                <a:srgbClr val="2D5161"/>
              </a:solidFill>
            </a:endParaRPr>
          </a:p>
        </p:txBody>
      </p:sp>
      <p:sp>
        <p:nvSpPr>
          <p:cNvPr id="18" name="Text Placeholder 17">
            <a:extLst>
              <a:ext uri="{FF2B5EF4-FFF2-40B4-BE49-F238E27FC236}">
                <a16:creationId xmlns:a16="http://schemas.microsoft.com/office/drawing/2014/main" id="{422A8C60-D7CE-B3A8-09C8-1DC37F2FCFB0}"/>
              </a:ext>
            </a:extLst>
          </p:cNvPr>
          <p:cNvSpPr>
            <a:spLocks noGrp="1"/>
          </p:cNvSpPr>
          <p:nvPr>
            <p:ph type="body" sz="quarter" idx="15" hasCustomPrompt="1"/>
          </p:nvPr>
        </p:nvSpPr>
        <p:spPr>
          <a:xfrm>
            <a:off x="558800" y="1999361"/>
            <a:ext cx="10977526" cy="4221174"/>
          </a:xfrm>
        </p:spPr>
        <p:txBody>
          <a:bodyPr>
            <a:normAutofit/>
          </a:bodyPr>
          <a:lstStyle>
            <a:lvl1pPr marL="0" indent="0">
              <a:buNone/>
              <a:defRPr sz="3000">
                <a:solidFill>
                  <a:schemeClr val="tx1">
                    <a:lumMod val="65000"/>
                    <a:lumOff val="35000"/>
                  </a:schemeClr>
                </a:solidFill>
                <a:latin typeface="Arial" panose="020B0604020202020204" pitchFamily="34" charset="0"/>
                <a:cs typeface="Arial" panose="020B0604020202020204" pitchFamily="34" charset="0"/>
              </a:defRPr>
            </a:lvl1pPr>
            <a:lvl2pPr>
              <a:defRPr sz="3000">
                <a:solidFill>
                  <a:schemeClr val="tx1">
                    <a:lumMod val="65000"/>
                    <a:lumOff val="35000"/>
                  </a:schemeClr>
                </a:solidFill>
                <a:latin typeface="Arial" panose="020B0604020202020204" pitchFamily="34" charset="0"/>
                <a:cs typeface="Arial" panose="020B0604020202020204" pitchFamily="34" charset="0"/>
              </a:defRPr>
            </a:lvl2pPr>
            <a:lvl3pPr>
              <a:defRPr sz="3000">
                <a:solidFill>
                  <a:schemeClr val="tx1">
                    <a:lumMod val="65000"/>
                    <a:lumOff val="35000"/>
                  </a:schemeClr>
                </a:solidFill>
                <a:latin typeface="Arial" panose="020B0604020202020204" pitchFamily="34" charset="0"/>
                <a:cs typeface="Arial" panose="020B0604020202020204" pitchFamily="34" charset="0"/>
              </a:defRPr>
            </a:lvl3pPr>
            <a:lvl4pPr>
              <a:defRPr sz="3000">
                <a:solidFill>
                  <a:schemeClr val="tx1">
                    <a:lumMod val="65000"/>
                    <a:lumOff val="35000"/>
                  </a:schemeClr>
                </a:solidFill>
                <a:latin typeface="Arial" panose="020B0604020202020204" pitchFamily="34" charset="0"/>
                <a:cs typeface="Arial" panose="020B0604020202020204" pitchFamily="34" charset="0"/>
              </a:defRPr>
            </a:lvl4pPr>
            <a:lvl5pPr>
              <a:defRPr sz="30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Insert paragraph text (30pt)</a:t>
            </a:r>
          </a:p>
          <a:p>
            <a:pPr lvl="1"/>
            <a:r>
              <a:rPr lang="en-US"/>
              <a:t>Second level </a:t>
            </a:r>
          </a:p>
          <a:p>
            <a:pPr lvl="2"/>
            <a:r>
              <a:rPr lang="en-US"/>
              <a:t>Third level </a:t>
            </a:r>
          </a:p>
          <a:p>
            <a:pPr lvl="3"/>
            <a:r>
              <a:rPr lang="en-US"/>
              <a:t>Fourth level </a:t>
            </a:r>
          </a:p>
          <a:p>
            <a:pPr lvl="4"/>
            <a:r>
              <a:rPr lang="en-US"/>
              <a:t>Fifth level </a:t>
            </a:r>
            <a:endParaRPr lang="en-GB"/>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799" y="818774"/>
            <a:ext cx="9646249" cy="590335"/>
          </a:xfrm>
        </p:spPr>
        <p:txBody>
          <a:bodyPr>
            <a:noAutofit/>
          </a:bodyPr>
          <a:lstStyle>
            <a:lvl1pPr marL="0" indent="0">
              <a:buNone/>
              <a:defRPr sz="3600" b="1">
                <a:solidFill>
                  <a:schemeClr val="bg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title (36pt) </a:t>
            </a:r>
            <a:endParaRPr lang="en-GB"/>
          </a:p>
        </p:txBody>
      </p:sp>
      <p:sp>
        <p:nvSpPr>
          <p:cNvPr id="2" name="Rectangle 1">
            <a:extLst>
              <a:ext uri="{FF2B5EF4-FFF2-40B4-BE49-F238E27FC236}">
                <a16:creationId xmlns:a16="http://schemas.microsoft.com/office/drawing/2014/main" id="{8437C203-32BE-60EF-2C21-176CAB5A8CD2}"/>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Tree>
    <p:extLst>
      <p:ext uri="{BB962C8B-B14F-4D97-AF65-F5344CB8AC3E}">
        <p14:creationId xmlns:p14="http://schemas.microsoft.com/office/powerpoint/2010/main" val="4795557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End slide">
    <p:bg>
      <p:bgPr>
        <a:solidFill>
          <a:srgbClr val="2D516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F1F8177-E340-1519-4FC5-B96BC099B1EE}"/>
              </a:ext>
            </a:extLst>
          </p:cNvPr>
          <p:cNvSpPr>
            <a:spLocks noGrp="1"/>
          </p:cNvSpPr>
          <p:nvPr>
            <p:ph type="title" hasCustomPrompt="1"/>
          </p:nvPr>
        </p:nvSpPr>
        <p:spPr>
          <a:xfrm>
            <a:off x="838200" y="3617673"/>
            <a:ext cx="10515600" cy="1325563"/>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End slide title (36pt)</a:t>
            </a:r>
            <a:endParaRPr lang="en-GB"/>
          </a:p>
        </p:txBody>
      </p:sp>
      <p:sp>
        <p:nvSpPr>
          <p:cNvPr id="9" name="Text Placeholder 8">
            <a:extLst>
              <a:ext uri="{FF2B5EF4-FFF2-40B4-BE49-F238E27FC236}">
                <a16:creationId xmlns:a16="http://schemas.microsoft.com/office/drawing/2014/main" id="{6F960290-04AD-96D0-421F-A65E324FE34E}"/>
              </a:ext>
            </a:extLst>
          </p:cNvPr>
          <p:cNvSpPr>
            <a:spLocks noGrp="1"/>
          </p:cNvSpPr>
          <p:nvPr>
            <p:ph type="body" sz="quarter" idx="11" hasCustomPrompt="1"/>
          </p:nvPr>
        </p:nvSpPr>
        <p:spPr>
          <a:xfrm>
            <a:off x="838200" y="4519572"/>
            <a:ext cx="10515600" cy="1626047"/>
          </a:xfrm>
        </p:spPr>
        <p:txBody>
          <a:bodyPr>
            <a:normAutofit/>
          </a:bodyPr>
          <a:lstStyle>
            <a:lvl1pPr marL="0" indent="0">
              <a:buNone/>
              <a:defRPr sz="3000">
                <a:solidFill>
                  <a:schemeClr val="bg1"/>
                </a:solidFill>
                <a:latin typeface="Arial" panose="020B0604020202020204" pitchFamily="34" charset="0"/>
                <a:cs typeface="Arial" panose="020B0604020202020204" pitchFamily="34" charset="0"/>
              </a:defRPr>
            </a:lvl1pPr>
          </a:lstStyle>
          <a:p>
            <a:pPr lvl="0"/>
            <a:r>
              <a:rPr lang="en-US"/>
              <a:t>For further information, email</a:t>
            </a:r>
            <a:br>
              <a:rPr lang="en-US"/>
            </a:br>
            <a:r>
              <a:rPr lang="en-US"/>
              <a:t>xxx@greatermanchester-ca.gov.uk</a:t>
            </a:r>
            <a:endParaRPr lang="en-GB"/>
          </a:p>
        </p:txBody>
      </p:sp>
      <p:pic>
        <p:nvPicPr>
          <p:cNvPr id="6" name="Picture 5" descr="A black and white logo&#10;&#10;Description automatically generated">
            <a:extLst>
              <a:ext uri="{FF2B5EF4-FFF2-40B4-BE49-F238E27FC236}">
                <a16:creationId xmlns:a16="http://schemas.microsoft.com/office/drawing/2014/main" id="{EBB59F98-D0FC-7FD6-33F6-5A26CAB844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5553" y="435446"/>
            <a:ext cx="3002508" cy="941176"/>
          </a:xfrm>
          <a:prstGeom prst="rect">
            <a:avLst/>
          </a:prstGeom>
        </p:spPr>
      </p:pic>
    </p:spTree>
    <p:extLst>
      <p:ext uri="{BB962C8B-B14F-4D97-AF65-F5344CB8AC3E}">
        <p14:creationId xmlns:p14="http://schemas.microsoft.com/office/powerpoint/2010/main" val="20137369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90863-D660-DBC4-9BF4-DD2CEEA74398}"/>
              </a:ext>
            </a:extLst>
          </p:cNvPr>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B7E1053-A6F5-9DC4-449E-3BCC2CDF4202}"/>
              </a:ext>
            </a:extLst>
          </p:cNvPr>
          <p:cNvSpPr>
            <a:spLocks noGrp="1"/>
          </p:cNvSpPr>
          <p:nvPr>
            <p:ph sz="half" idx="1"/>
          </p:nvPr>
        </p:nvSpPr>
        <p:spPr>
          <a:xfrm>
            <a:off x="604837" y="1700212"/>
            <a:ext cx="5331013" cy="416156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BBE465E-FFB3-3FA8-553E-21F73D1BA9DE}"/>
              </a:ext>
            </a:extLst>
          </p:cNvPr>
          <p:cNvSpPr>
            <a:spLocks noGrp="1"/>
          </p:cNvSpPr>
          <p:nvPr>
            <p:ph sz="half" idx="2"/>
          </p:nvPr>
        </p:nvSpPr>
        <p:spPr>
          <a:xfrm>
            <a:off x="6256152" y="1700212"/>
            <a:ext cx="5331013" cy="416156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9" name="Straight Connector 8">
            <a:extLst>
              <a:ext uri="{FF2B5EF4-FFF2-40B4-BE49-F238E27FC236}">
                <a16:creationId xmlns:a16="http://schemas.microsoft.com/office/drawing/2014/main" id="{CB1AAEC1-3B1F-8AF4-C567-16742C6EB454}"/>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653401"/>
      </p:ext>
    </p:extLst>
  </p:cSld>
  <p:clrMapOvr>
    <a:masterClrMapping/>
  </p:clrMapOvr>
  <p:transition spd="med">
    <p:pull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on dark green">
    <p:bg>
      <p:bgPr>
        <a:solidFill>
          <a:schemeClr val="tx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D184B-CDE8-BC78-FF43-CE4D653A4BE8}"/>
              </a:ext>
            </a:extLst>
          </p:cNvPr>
          <p:cNvSpPr>
            <a:spLocks noGrp="1"/>
          </p:cNvSpPr>
          <p:nvPr>
            <p:ph idx="1"/>
          </p:nvPr>
        </p:nvSpPr>
        <p:spPr>
          <a:xfrm>
            <a:off x="604837" y="1700213"/>
            <a:ext cx="10980145" cy="4180820"/>
          </a:xfrm>
        </p:spPr>
        <p:txBody>
          <a:bodyPr/>
          <a:lstStyle>
            <a:lvl1pPr marL="404813" indent="-404813">
              <a:spcBef>
                <a:spcPts val="1600"/>
              </a:spcBef>
              <a:buFontTx/>
              <a:buBlip>
                <a:blip r:embed="rId2"/>
              </a:buBlip>
              <a:defRPr>
                <a:solidFill>
                  <a:schemeClr val="bg1"/>
                </a:solidFill>
              </a:defRPr>
            </a:lvl1pPr>
            <a:lvl2pPr>
              <a:buClr>
                <a:schemeClr val="accent1"/>
              </a:buClr>
              <a:defRPr>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6">
            <a:extLst>
              <a:ext uri="{FF2B5EF4-FFF2-40B4-BE49-F238E27FC236}">
                <a16:creationId xmlns:a16="http://schemas.microsoft.com/office/drawing/2014/main" id="{5DC5D841-3F91-3A1B-90F9-53F7B5D99D28}"/>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cxnSp>
        <p:nvCxnSpPr>
          <p:cNvPr id="8" name="Straight Connector 7">
            <a:extLst>
              <a:ext uri="{FF2B5EF4-FFF2-40B4-BE49-F238E27FC236}">
                <a16:creationId xmlns:a16="http://schemas.microsoft.com/office/drawing/2014/main" id="{36FC955E-9F7E-561F-D4A9-ABE353F97E1E}"/>
              </a:ext>
            </a:extLst>
          </p:cNvPr>
          <p:cNvCxnSpPr>
            <a:cxnSpLocks/>
          </p:cNvCxnSpPr>
          <p:nvPr userDrawn="1"/>
        </p:nvCxnSpPr>
        <p:spPr>
          <a:xfrm>
            <a:off x="713473" y="1557338"/>
            <a:ext cx="108546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Graphical user interface, text&#10;&#10;Description automatically generated with medium confidence">
            <a:extLst>
              <a:ext uri="{FF2B5EF4-FFF2-40B4-BE49-F238E27FC236}">
                <a16:creationId xmlns:a16="http://schemas.microsoft.com/office/drawing/2014/main" id="{F0F3C220-FE83-9180-A55E-2CD9B35FD4EF}"/>
              </a:ext>
            </a:extLst>
          </p:cNvPr>
          <p:cNvPicPr>
            <a:picLocks noChangeAspect="1"/>
          </p:cNvPicPr>
          <p:nvPr userDrawn="1"/>
        </p:nvPicPr>
        <p:blipFill rotWithShape="1">
          <a:blip r:embed="rId3"/>
          <a:srcRect r="66457"/>
          <a:stretch/>
        </p:blipFill>
        <p:spPr>
          <a:xfrm>
            <a:off x="628744" y="5995515"/>
            <a:ext cx="751246" cy="442761"/>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647991A0-EA1F-58FA-9D42-ECD5D92D868A}"/>
              </a:ext>
            </a:extLst>
          </p:cNvPr>
          <p:cNvPicPr>
            <a:picLocks noChangeAspect="1"/>
          </p:cNvPicPr>
          <p:nvPr userDrawn="1"/>
        </p:nvPicPr>
        <p:blipFill>
          <a:blip r:embed="rId4"/>
          <a:stretch>
            <a:fillRect/>
          </a:stretch>
        </p:blipFill>
        <p:spPr>
          <a:xfrm>
            <a:off x="1482432" y="5995514"/>
            <a:ext cx="850641" cy="442761"/>
          </a:xfrm>
          <a:prstGeom prst="rect">
            <a:avLst/>
          </a:prstGeom>
        </p:spPr>
      </p:pic>
    </p:spTree>
    <p:extLst>
      <p:ext uri="{BB962C8B-B14F-4D97-AF65-F5344CB8AC3E}">
        <p14:creationId xmlns:p14="http://schemas.microsoft.com/office/powerpoint/2010/main" val="3873321267"/>
      </p:ext>
    </p:extLst>
  </p:cSld>
  <p:clrMapOvr>
    <a:masterClrMapping/>
  </p:clrMapOvr>
  <p:transition spd="med">
    <p:pull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76A2F4-F4B5-49CE-B16C-3A92A6FFE515}"/>
              </a:ext>
            </a:extLst>
          </p:cNvPr>
          <p:cNvSpPr>
            <a:spLocks noGrp="1"/>
          </p:cNvSpPr>
          <p:nvPr>
            <p:ph type="dt" idx="10"/>
          </p:nvPr>
        </p:nvSpPr>
        <p:spPr/>
        <p:txBody>
          <a:bodyPr/>
          <a:lstStyle/>
          <a:p>
            <a:fld id="{5BCAD085-E8A6-8845-BD4E-CB4CCA059FC4}" type="datetimeFigureOut">
              <a:t>10/6/2026</a:t>
            </a:fld>
            <a:endParaRPr/>
          </a:p>
        </p:txBody>
      </p:sp>
      <p:sp>
        <p:nvSpPr>
          <p:cNvPr id="3" name="Footer Placeholder 2">
            <a:extLst>
              <a:ext uri="{FF2B5EF4-FFF2-40B4-BE49-F238E27FC236}">
                <a16:creationId xmlns:a16="http://schemas.microsoft.com/office/drawing/2014/main" id="{DC068617-9540-48C4-BD6B-20E88D7B590C}"/>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54B2853A-D413-4D7E-BE2C-08CB6CDA7AE8}"/>
              </a:ext>
            </a:extLst>
          </p:cNvPr>
          <p:cNvSpPr>
            <a:spLocks noGrp="1"/>
          </p:cNvSpPr>
          <p:nvPr>
            <p:ph type="sldNum" idx="12"/>
          </p:nvPr>
        </p:nvSpPr>
        <p:spPr/>
        <p:txBody>
          <a:bodyPr/>
          <a:lstStyle/>
          <a:p>
            <a:fld id="{C1FF6DA9-008F-8B48-92A6-B652298478BF}" type="slidenum">
              <a:t>‹#›</a:t>
            </a:fld>
            <a:endParaRPr/>
          </a:p>
        </p:txBody>
      </p:sp>
    </p:spTree>
    <p:extLst>
      <p:ext uri="{BB962C8B-B14F-4D97-AF65-F5344CB8AC3E}">
        <p14:creationId xmlns:p14="http://schemas.microsoft.com/office/powerpoint/2010/main" val="38730415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13116" y="1043184"/>
            <a:ext cx="3459903" cy="2906647"/>
          </a:xfrm>
        </p:spPr>
        <p:txBody>
          <a:bodyPr vert="horz" lIns="91440" tIns="45720" rIns="91440" bIns="45720" rtlCol="0" anchor="t">
            <a:normAutofit/>
          </a:bodyPr>
          <a:lstStyle>
            <a:lvl1pPr>
              <a:defRPr lang="en-US" sz="43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13117" y="4692866"/>
            <a:ext cx="3361935" cy="1123268"/>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14" name="Picture Placeholder 13">
            <a:extLst>
              <a:ext uri="{FF2B5EF4-FFF2-40B4-BE49-F238E27FC236}">
                <a16:creationId xmlns:a16="http://schemas.microsoft.com/office/drawing/2014/main" id="{BE8B118F-C188-2019-1C9E-6A452890CF96}"/>
              </a:ext>
            </a:extLst>
          </p:cNvPr>
          <p:cNvSpPr>
            <a:spLocks noGrp="1"/>
          </p:cNvSpPr>
          <p:nvPr>
            <p:ph type="pic" sz="quarter" idx="13" hasCustomPrompt="1"/>
          </p:nvPr>
        </p:nvSpPr>
        <p:spPr>
          <a:xfrm>
            <a:off x="0" y="0"/>
            <a:ext cx="12192000" cy="6858000"/>
          </a:xfrm>
          <a:custGeom>
            <a:avLst/>
            <a:gdLst>
              <a:gd name="connsiteX0" fmla="*/ 1124624 w 12192000"/>
              <a:gd name="connsiteY0" fmla="*/ 808189 h 6858000"/>
              <a:gd name="connsiteX1" fmla="*/ 811206 w 12192000"/>
              <a:gd name="connsiteY1" fmla="*/ 1121607 h 6858000"/>
              <a:gd name="connsiteX2" fmla="*/ 811206 w 12192000"/>
              <a:gd name="connsiteY2" fmla="*/ 5736392 h 6858000"/>
              <a:gd name="connsiteX3" fmla="*/ 1124624 w 12192000"/>
              <a:gd name="connsiteY3" fmla="*/ 6049810 h 6858000"/>
              <a:gd name="connsiteX4" fmla="*/ 4372882 w 12192000"/>
              <a:gd name="connsiteY4" fmla="*/ 6049810 h 6858000"/>
              <a:gd name="connsiteX5" fmla="*/ 4686301 w 12192000"/>
              <a:gd name="connsiteY5" fmla="*/ 5736392 h 6858000"/>
              <a:gd name="connsiteX6" fmla="*/ 4686301 w 12192000"/>
              <a:gd name="connsiteY6" fmla="*/ 1121607 h 6858000"/>
              <a:gd name="connsiteX7" fmla="*/ 4372882 w 12192000"/>
              <a:gd name="connsiteY7" fmla="*/ 808189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1124624" y="808189"/>
                </a:moveTo>
                <a:cubicBezTo>
                  <a:pt x="951528" y="808189"/>
                  <a:pt x="811206" y="948511"/>
                  <a:pt x="811206" y="1121607"/>
                </a:cubicBezTo>
                <a:lnTo>
                  <a:pt x="811206" y="5736392"/>
                </a:lnTo>
                <a:cubicBezTo>
                  <a:pt x="811206" y="5909488"/>
                  <a:pt x="951528" y="6049810"/>
                  <a:pt x="1124624" y="6049810"/>
                </a:cubicBezTo>
                <a:lnTo>
                  <a:pt x="4372882" y="6049810"/>
                </a:lnTo>
                <a:cubicBezTo>
                  <a:pt x="4545978" y="6049810"/>
                  <a:pt x="4686301" y="5909488"/>
                  <a:pt x="4686301" y="5736392"/>
                </a:cubicBezTo>
                <a:lnTo>
                  <a:pt x="4686301" y="1121607"/>
                </a:lnTo>
                <a:cubicBezTo>
                  <a:pt x="4686301" y="948511"/>
                  <a:pt x="4545978" y="808189"/>
                  <a:pt x="4372882" y="808189"/>
                </a:cubicBezTo>
                <a:close/>
                <a:moveTo>
                  <a:pt x="0" y="0"/>
                </a:moveTo>
                <a:lnTo>
                  <a:pt x="12192000" y="0"/>
                </a:lnTo>
                <a:lnTo>
                  <a:pt x="12192000"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33223" y="6387737"/>
            <a:ext cx="2140360" cy="338328"/>
          </a:xfrm>
        </p:spPr>
        <p:txBody>
          <a:bodyPr/>
          <a:lstStyle>
            <a:lvl1pPr>
              <a:defRPr>
                <a:solidFill>
                  <a:schemeClr val="tx2"/>
                </a:solidFill>
                <a:effectLst>
                  <a:outerShdw blurRad="38100" dist="38100" dir="2700000" algn="tl">
                    <a:srgbClr val="000000">
                      <a:alpha val="43137"/>
                    </a:srgbClr>
                  </a:outerShdw>
                </a:effectLst>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2882481" y="6377824"/>
            <a:ext cx="1384720" cy="338328"/>
          </a:xfrm>
        </p:spPr>
        <p:txBody>
          <a:bodyPr/>
          <a:lstStyle>
            <a:lvl1pPr algn="r">
              <a:defRPr>
                <a:solidFill>
                  <a:schemeClr val="tx2"/>
                </a:solidFill>
                <a:effectLst>
                  <a:outerShdw blurRad="38100" dist="38100" dir="2700000" algn="tl">
                    <a:srgbClr val="000000">
                      <a:alpha val="43137"/>
                    </a:srgbClr>
                  </a:outerShdw>
                </a:effectLst>
              </a:defRPr>
            </a:lvl1pPr>
          </a:lstStyle>
          <a:p>
            <a:fld id="{EE918161-410C-495B-9D82-18B01714F0C3}"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267201" y="6378213"/>
            <a:ext cx="457200" cy="338328"/>
          </a:xfrm>
        </p:spPr>
        <p:txBody>
          <a:bodyPr/>
          <a:lstStyle>
            <a:lvl1pPr>
              <a:defRPr>
                <a:solidFill>
                  <a:schemeClr val="tx2"/>
                </a:solidFill>
                <a:effectLst>
                  <a:outerShdw blurRad="38100" dist="38100" dir="2700000" algn="tl">
                    <a:srgbClr val="000000">
                      <a:alpha val="43137"/>
                    </a:srgbClr>
                  </a:outerShdw>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516414194"/>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5" y="219456"/>
            <a:ext cx="4717429" cy="118088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400344"/>
            <a:ext cx="4729045" cy="4871473"/>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588172" y="6390795"/>
            <a:ext cx="1298784" cy="338328"/>
          </a:xfrm>
        </p:spPr>
        <p:txBody>
          <a:bodyPr/>
          <a:lstStyle/>
          <a:p>
            <a:fld id="{5489A3B8-AADB-439D-85B5-E9ACAFD37972}"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86956" y="6390795"/>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600703" y="266700"/>
            <a:ext cx="6324469" cy="6324600"/>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308827936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4206" y="216426"/>
            <a:ext cx="4064673" cy="3934950"/>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2880" y="4846320"/>
            <a:ext cx="4035999" cy="1380744"/>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78705" y="6387737"/>
            <a:ext cx="2140360"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2882481" y="6377824"/>
            <a:ext cx="1384720" cy="338328"/>
          </a:xfrm>
        </p:spPr>
        <p:txBody>
          <a:bodyPr/>
          <a:lstStyle>
            <a:lvl1pPr algn="r">
              <a:defRPr>
                <a:solidFill>
                  <a:schemeClr val="tx2"/>
                </a:solidFill>
                <a:effectLst/>
              </a:defRPr>
            </a:lvl1pPr>
          </a:lstStyle>
          <a:p>
            <a:fld id="{778BA358-D7E7-499C-84B9-AC14A66ED1A6}"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267201" y="6378213"/>
            <a:ext cx="457200" cy="338328"/>
          </a:xfrm>
        </p:spPr>
        <p:txBody>
          <a:bodyPr/>
          <a:lstStyle>
            <a:lvl1pPr>
              <a:defRPr>
                <a:solidFill>
                  <a:schemeClr val="tx2"/>
                </a:solidFill>
              </a:defRPr>
            </a:lvl1pPr>
          </a:lstStyle>
          <a:p>
            <a:fld id="{C8116806-1FD2-4A57-B5EA-7014AB76383B}" type="slidenum">
              <a:rPr lang="en-US" smtClean="0"/>
              <a:t>‹#›</a:t>
            </a:fld>
            <a:endParaRPr lang="en-US"/>
          </a:p>
        </p:txBody>
      </p:sp>
      <p:sp>
        <p:nvSpPr>
          <p:cNvPr id="12" name="Picture Placeholder 11">
            <a:extLst>
              <a:ext uri="{FF2B5EF4-FFF2-40B4-BE49-F238E27FC236}">
                <a16:creationId xmlns:a16="http://schemas.microsoft.com/office/drawing/2014/main" id="{01953364-E558-970A-5425-4AFF617AEAAF}"/>
              </a:ext>
            </a:extLst>
          </p:cNvPr>
          <p:cNvSpPr>
            <a:spLocks noGrp="1"/>
          </p:cNvSpPr>
          <p:nvPr>
            <p:ph type="pic" sz="quarter" idx="13" hasCustomPrompt="1"/>
          </p:nvPr>
        </p:nvSpPr>
        <p:spPr>
          <a:xfrm>
            <a:off x="4914901" y="265176"/>
            <a:ext cx="7010400" cy="6327648"/>
          </a:xfrm>
          <a:custGeom>
            <a:avLst/>
            <a:gdLst>
              <a:gd name="connsiteX0" fmla="*/ 302565 w 7010400"/>
              <a:gd name="connsiteY0" fmla="*/ 0 h 6316602"/>
              <a:gd name="connsiteX1" fmla="*/ 6707835 w 7010400"/>
              <a:gd name="connsiteY1" fmla="*/ 0 h 6316602"/>
              <a:gd name="connsiteX2" fmla="*/ 7010400 w 7010400"/>
              <a:gd name="connsiteY2" fmla="*/ 302565 h 6316602"/>
              <a:gd name="connsiteX3" fmla="*/ 7010400 w 7010400"/>
              <a:gd name="connsiteY3" fmla="*/ 6014037 h 6316602"/>
              <a:gd name="connsiteX4" fmla="*/ 6707835 w 7010400"/>
              <a:gd name="connsiteY4" fmla="*/ 6316602 h 6316602"/>
              <a:gd name="connsiteX5" fmla="*/ 302565 w 7010400"/>
              <a:gd name="connsiteY5" fmla="*/ 6316602 h 6316602"/>
              <a:gd name="connsiteX6" fmla="*/ 0 w 7010400"/>
              <a:gd name="connsiteY6" fmla="*/ 6014037 h 6316602"/>
              <a:gd name="connsiteX7" fmla="*/ 0 w 7010400"/>
              <a:gd name="connsiteY7" fmla="*/ 302565 h 6316602"/>
              <a:gd name="connsiteX8" fmla="*/ 302565 w 7010400"/>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0400" h="6316602">
                <a:moveTo>
                  <a:pt x="302565" y="0"/>
                </a:moveTo>
                <a:lnTo>
                  <a:pt x="6707835" y="0"/>
                </a:lnTo>
                <a:cubicBezTo>
                  <a:pt x="6874937" y="0"/>
                  <a:pt x="7010400" y="135463"/>
                  <a:pt x="7010400" y="302565"/>
                </a:cubicBezTo>
                <a:lnTo>
                  <a:pt x="7010400" y="6014037"/>
                </a:lnTo>
                <a:cubicBezTo>
                  <a:pt x="7010400" y="6181139"/>
                  <a:pt x="6874937" y="6316602"/>
                  <a:pt x="6707835"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207941634"/>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6" y="219457"/>
            <a:ext cx="4026915" cy="1303534"/>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522992"/>
            <a:ext cx="4026916" cy="4748826"/>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199660" y="6387128"/>
            <a:ext cx="1032084" cy="338328"/>
          </a:xfrm>
        </p:spPr>
        <p:txBody>
          <a:bodyPr/>
          <a:lstStyle/>
          <a:p>
            <a:fld id="{1217BF59-E0D5-409C-8A6B-0F803A4B6315}"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231744" y="6387128"/>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4914900" y="265943"/>
            <a:ext cx="7010400" cy="6325357"/>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1807385137"/>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82880" y="5176159"/>
            <a:ext cx="11640312" cy="845493"/>
          </a:xfrm>
        </p:spPr>
        <p:txBody>
          <a:bodyPr vert="horz" lIns="91440" tIns="45720" rIns="91440" bIns="45720" rtlCol="0" anchor="b">
            <a:normAutofit/>
          </a:bodyPr>
          <a:lstStyle>
            <a:lvl1pPr>
              <a:defRPr lang="en-US" sz="44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0313" y="5980176"/>
            <a:ext cx="11612880" cy="530352"/>
          </a:xfrm>
        </p:spPr>
        <p:txBody>
          <a:bodyPr vert="horz" lIns="91440" tIns="45720" rIns="91440" bIns="45720" rtlCol="0">
            <a:normAutofit/>
          </a:bodyPr>
          <a:lstStyle>
            <a:lvl1pPr marL="0" indent="0">
              <a:buNone/>
              <a:defRPr lang="en-US" sz="1600" dirty="0">
                <a:solidFill>
                  <a:schemeClr val="tx2"/>
                </a:solidFill>
              </a:defRPr>
            </a:lvl1pPr>
          </a:lstStyle>
          <a:p>
            <a:pPr lvl="0"/>
            <a:r>
              <a:rPr lang="en-US"/>
              <a:t>Click to edit Master subtitle style</a:t>
            </a:r>
          </a:p>
        </p:txBody>
      </p:sp>
      <p:sp>
        <p:nvSpPr>
          <p:cNvPr id="10" name="Picture Placeholder 9">
            <a:extLst>
              <a:ext uri="{FF2B5EF4-FFF2-40B4-BE49-F238E27FC236}">
                <a16:creationId xmlns:a16="http://schemas.microsoft.com/office/drawing/2014/main" id="{150AF6FA-7D1D-1351-A76E-43C54D28FD68}"/>
              </a:ext>
            </a:extLst>
          </p:cNvPr>
          <p:cNvSpPr>
            <a:spLocks noGrp="1"/>
          </p:cNvSpPr>
          <p:nvPr>
            <p:ph type="pic" sz="quarter" idx="13" hasCustomPrompt="1"/>
          </p:nvPr>
        </p:nvSpPr>
        <p:spPr>
          <a:xfrm>
            <a:off x="274220" y="266700"/>
            <a:ext cx="11649456"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82880" y="6391657"/>
            <a:ext cx="2805405" cy="330466"/>
          </a:xfrm>
        </p:spPr>
        <p:txBody>
          <a:bodyPr/>
          <a:lstStyle>
            <a:lvl1pPr>
              <a:defRPr>
                <a:solidFill>
                  <a:schemeClr val="tx2"/>
                </a:solidFill>
                <a:effectLst/>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137848" y="6391657"/>
            <a:ext cx="3494314" cy="330466"/>
          </a:xfrm>
        </p:spPr>
        <p:txBody>
          <a:bodyPr/>
          <a:lstStyle>
            <a:lvl1pPr algn="r">
              <a:defRPr>
                <a:solidFill>
                  <a:schemeClr val="tx2"/>
                </a:solidFill>
                <a:effectLst/>
              </a:defRPr>
            </a:lvl1pPr>
          </a:lstStyle>
          <a:p>
            <a:fld id="{9961397C-706D-4EB8-B1E1-D1B680D284C3}"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391657"/>
            <a:ext cx="429207" cy="330466"/>
          </a:xfrm>
        </p:spPr>
        <p:txBody>
          <a:bodyPr/>
          <a:lstStyle>
            <a:lvl1pPr>
              <a:defRPr>
                <a:solidFill>
                  <a:schemeClr val="tx2"/>
                </a:solidFill>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41997368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01B6F81-747A-40C6-B81B-62F051B20082}" type="datetime1">
              <a:rPr lang="en-US" smtClean="0"/>
              <a:t>10/6/2026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243319394"/>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4206" y="216426"/>
            <a:ext cx="4064673" cy="3934950"/>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2880" y="4846320"/>
            <a:ext cx="4035999" cy="1380744"/>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78705" y="6387737"/>
            <a:ext cx="2140360"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2882481" y="6377824"/>
            <a:ext cx="1384720" cy="338328"/>
          </a:xfrm>
        </p:spPr>
        <p:txBody>
          <a:bodyPr/>
          <a:lstStyle>
            <a:lvl1pPr algn="r">
              <a:defRPr>
                <a:solidFill>
                  <a:schemeClr val="tx2"/>
                </a:solidFill>
                <a:effectLst/>
              </a:defRPr>
            </a:lvl1pPr>
          </a:lstStyle>
          <a:p>
            <a:fld id="{778BA358-D7E7-499C-84B9-AC14A66ED1A6}"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267201" y="6378213"/>
            <a:ext cx="457200" cy="338328"/>
          </a:xfrm>
        </p:spPr>
        <p:txBody>
          <a:bodyPr/>
          <a:lstStyle>
            <a:lvl1pPr>
              <a:defRPr>
                <a:solidFill>
                  <a:schemeClr val="tx2"/>
                </a:solidFill>
              </a:defRPr>
            </a:lvl1pPr>
          </a:lstStyle>
          <a:p>
            <a:fld id="{C8116806-1FD2-4A57-B5EA-7014AB76383B}" type="slidenum">
              <a:rPr lang="en-US" smtClean="0"/>
              <a:t>‹#›</a:t>
            </a:fld>
            <a:endParaRPr lang="en-US"/>
          </a:p>
        </p:txBody>
      </p:sp>
      <p:sp>
        <p:nvSpPr>
          <p:cNvPr id="12" name="Picture Placeholder 11">
            <a:extLst>
              <a:ext uri="{FF2B5EF4-FFF2-40B4-BE49-F238E27FC236}">
                <a16:creationId xmlns:a16="http://schemas.microsoft.com/office/drawing/2014/main" id="{01953364-E558-970A-5425-4AFF617AEAAF}"/>
              </a:ext>
            </a:extLst>
          </p:cNvPr>
          <p:cNvSpPr>
            <a:spLocks noGrp="1"/>
          </p:cNvSpPr>
          <p:nvPr>
            <p:ph type="pic" sz="quarter" idx="13" hasCustomPrompt="1"/>
          </p:nvPr>
        </p:nvSpPr>
        <p:spPr>
          <a:xfrm>
            <a:off x="4914901" y="265176"/>
            <a:ext cx="7010400" cy="6327648"/>
          </a:xfrm>
          <a:custGeom>
            <a:avLst/>
            <a:gdLst>
              <a:gd name="connsiteX0" fmla="*/ 302565 w 7010400"/>
              <a:gd name="connsiteY0" fmla="*/ 0 h 6316602"/>
              <a:gd name="connsiteX1" fmla="*/ 6707835 w 7010400"/>
              <a:gd name="connsiteY1" fmla="*/ 0 h 6316602"/>
              <a:gd name="connsiteX2" fmla="*/ 7010400 w 7010400"/>
              <a:gd name="connsiteY2" fmla="*/ 302565 h 6316602"/>
              <a:gd name="connsiteX3" fmla="*/ 7010400 w 7010400"/>
              <a:gd name="connsiteY3" fmla="*/ 6014037 h 6316602"/>
              <a:gd name="connsiteX4" fmla="*/ 6707835 w 7010400"/>
              <a:gd name="connsiteY4" fmla="*/ 6316602 h 6316602"/>
              <a:gd name="connsiteX5" fmla="*/ 302565 w 7010400"/>
              <a:gd name="connsiteY5" fmla="*/ 6316602 h 6316602"/>
              <a:gd name="connsiteX6" fmla="*/ 0 w 7010400"/>
              <a:gd name="connsiteY6" fmla="*/ 6014037 h 6316602"/>
              <a:gd name="connsiteX7" fmla="*/ 0 w 7010400"/>
              <a:gd name="connsiteY7" fmla="*/ 302565 h 6316602"/>
              <a:gd name="connsiteX8" fmla="*/ 302565 w 7010400"/>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0400" h="6316602">
                <a:moveTo>
                  <a:pt x="302565" y="0"/>
                </a:moveTo>
                <a:lnTo>
                  <a:pt x="6707835" y="0"/>
                </a:lnTo>
                <a:cubicBezTo>
                  <a:pt x="6874937" y="0"/>
                  <a:pt x="7010400" y="135463"/>
                  <a:pt x="7010400" y="302565"/>
                </a:cubicBezTo>
                <a:lnTo>
                  <a:pt x="7010400" y="6014037"/>
                </a:lnTo>
                <a:cubicBezTo>
                  <a:pt x="7010400" y="6181139"/>
                  <a:pt x="6874937" y="6316602"/>
                  <a:pt x="6707835"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751974700"/>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13116" y="1043184"/>
            <a:ext cx="3459903" cy="2906647"/>
          </a:xfrm>
        </p:spPr>
        <p:txBody>
          <a:bodyPr vert="horz" lIns="91440" tIns="45720" rIns="91440" bIns="45720" rtlCol="0" anchor="t">
            <a:normAutofit/>
          </a:bodyPr>
          <a:lstStyle>
            <a:lvl1pPr>
              <a:defRPr lang="en-US" sz="43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13117" y="4692866"/>
            <a:ext cx="3361935" cy="1123268"/>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14" name="Picture Placeholder 13">
            <a:extLst>
              <a:ext uri="{FF2B5EF4-FFF2-40B4-BE49-F238E27FC236}">
                <a16:creationId xmlns:a16="http://schemas.microsoft.com/office/drawing/2014/main" id="{BE8B118F-C188-2019-1C9E-6A452890CF96}"/>
              </a:ext>
            </a:extLst>
          </p:cNvPr>
          <p:cNvSpPr>
            <a:spLocks noGrp="1"/>
          </p:cNvSpPr>
          <p:nvPr>
            <p:ph type="pic" sz="quarter" idx="13" hasCustomPrompt="1"/>
          </p:nvPr>
        </p:nvSpPr>
        <p:spPr>
          <a:xfrm>
            <a:off x="0" y="0"/>
            <a:ext cx="12192000" cy="6858000"/>
          </a:xfrm>
          <a:custGeom>
            <a:avLst/>
            <a:gdLst>
              <a:gd name="connsiteX0" fmla="*/ 1124624 w 12192000"/>
              <a:gd name="connsiteY0" fmla="*/ 808189 h 6858000"/>
              <a:gd name="connsiteX1" fmla="*/ 811206 w 12192000"/>
              <a:gd name="connsiteY1" fmla="*/ 1121607 h 6858000"/>
              <a:gd name="connsiteX2" fmla="*/ 811206 w 12192000"/>
              <a:gd name="connsiteY2" fmla="*/ 5736392 h 6858000"/>
              <a:gd name="connsiteX3" fmla="*/ 1124624 w 12192000"/>
              <a:gd name="connsiteY3" fmla="*/ 6049810 h 6858000"/>
              <a:gd name="connsiteX4" fmla="*/ 4372882 w 12192000"/>
              <a:gd name="connsiteY4" fmla="*/ 6049810 h 6858000"/>
              <a:gd name="connsiteX5" fmla="*/ 4686301 w 12192000"/>
              <a:gd name="connsiteY5" fmla="*/ 5736392 h 6858000"/>
              <a:gd name="connsiteX6" fmla="*/ 4686301 w 12192000"/>
              <a:gd name="connsiteY6" fmla="*/ 1121607 h 6858000"/>
              <a:gd name="connsiteX7" fmla="*/ 4372882 w 12192000"/>
              <a:gd name="connsiteY7" fmla="*/ 808189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1124624" y="808189"/>
                </a:moveTo>
                <a:cubicBezTo>
                  <a:pt x="951528" y="808189"/>
                  <a:pt x="811206" y="948511"/>
                  <a:pt x="811206" y="1121607"/>
                </a:cubicBezTo>
                <a:lnTo>
                  <a:pt x="811206" y="5736392"/>
                </a:lnTo>
                <a:cubicBezTo>
                  <a:pt x="811206" y="5909488"/>
                  <a:pt x="951528" y="6049810"/>
                  <a:pt x="1124624" y="6049810"/>
                </a:cubicBezTo>
                <a:lnTo>
                  <a:pt x="4372882" y="6049810"/>
                </a:lnTo>
                <a:cubicBezTo>
                  <a:pt x="4545978" y="6049810"/>
                  <a:pt x="4686301" y="5909488"/>
                  <a:pt x="4686301" y="5736392"/>
                </a:cubicBezTo>
                <a:lnTo>
                  <a:pt x="4686301" y="1121607"/>
                </a:lnTo>
                <a:cubicBezTo>
                  <a:pt x="4686301" y="948511"/>
                  <a:pt x="4545978" y="808189"/>
                  <a:pt x="4372882" y="808189"/>
                </a:cubicBezTo>
                <a:close/>
                <a:moveTo>
                  <a:pt x="0" y="0"/>
                </a:moveTo>
                <a:lnTo>
                  <a:pt x="12192000" y="0"/>
                </a:lnTo>
                <a:lnTo>
                  <a:pt x="12192000"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33223" y="6387737"/>
            <a:ext cx="2140360" cy="338328"/>
          </a:xfrm>
        </p:spPr>
        <p:txBody>
          <a:bodyPr/>
          <a:lstStyle>
            <a:lvl1pPr>
              <a:defRPr>
                <a:solidFill>
                  <a:schemeClr val="tx2"/>
                </a:solidFill>
                <a:effectLst>
                  <a:outerShdw blurRad="38100" dist="38100" dir="2700000" algn="tl">
                    <a:srgbClr val="000000">
                      <a:alpha val="43137"/>
                    </a:srgbClr>
                  </a:outerShdw>
                </a:effectLst>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2882481" y="6377824"/>
            <a:ext cx="1384720" cy="338328"/>
          </a:xfrm>
        </p:spPr>
        <p:txBody>
          <a:bodyPr/>
          <a:lstStyle>
            <a:lvl1pPr algn="r">
              <a:defRPr>
                <a:solidFill>
                  <a:schemeClr val="tx2"/>
                </a:solidFill>
                <a:effectLst>
                  <a:outerShdw blurRad="38100" dist="38100" dir="2700000" algn="tl">
                    <a:srgbClr val="000000">
                      <a:alpha val="43137"/>
                    </a:srgbClr>
                  </a:outerShdw>
                </a:effectLst>
              </a:defRPr>
            </a:lvl1pPr>
          </a:lstStyle>
          <a:p>
            <a:fld id="{EE918161-410C-495B-9D82-18B01714F0C3}"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267201" y="6378213"/>
            <a:ext cx="457200" cy="338328"/>
          </a:xfrm>
        </p:spPr>
        <p:txBody>
          <a:bodyPr/>
          <a:lstStyle>
            <a:lvl1pPr>
              <a:defRPr>
                <a:solidFill>
                  <a:schemeClr val="tx2"/>
                </a:solidFill>
                <a:effectLst>
                  <a:outerShdw blurRad="38100" dist="38100" dir="2700000" algn="tl">
                    <a:srgbClr val="000000">
                      <a:alpha val="43137"/>
                    </a:srgbClr>
                  </a:outerShdw>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816669429"/>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717480" y="1043185"/>
            <a:ext cx="3459903" cy="2607816"/>
          </a:xfrm>
        </p:spPr>
        <p:txBody>
          <a:bodyPr vert="horz" lIns="91440" tIns="45720" rIns="91440" bIns="45720" rtlCol="0" anchor="t">
            <a:normAutofit/>
          </a:bodyPr>
          <a:lstStyle>
            <a:lvl1pPr>
              <a:defRPr lang="en-US" sz="43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717481" y="4692866"/>
            <a:ext cx="3459902" cy="1123268"/>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10" name="Picture Placeholder 9">
            <a:extLst>
              <a:ext uri="{FF2B5EF4-FFF2-40B4-BE49-F238E27FC236}">
                <a16:creationId xmlns:a16="http://schemas.microsoft.com/office/drawing/2014/main" id="{B93E65DC-EA13-A100-8BB0-C29D33F1646A}"/>
              </a:ext>
            </a:extLst>
          </p:cNvPr>
          <p:cNvSpPr>
            <a:spLocks noGrp="1"/>
          </p:cNvSpPr>
          <p:nvPr>
            <p:ph type="pic" sz="quarter" idx="13" hasCustomPrompt="1"/>
          </p:nvPr>
        </p:nvSpPr>
        <p:spPr>
          <a:xfrm>
            <a:off x="0" y="0"/>
            <a:ext cx="12192000" cy="6858000"/>
          </a:xfrm>
          <a:custGeom>
            <a:avLst/>
            <a:gdLst>
              <a:gd name="connsiteX0" fmla="*/ 7809944 w 12192000"/>
              <a:gd name="connsiteY0" fmla="*/ 820064 h 6858000"/>
              <a:gd name="connsiteX1" fmla="*/ 7496526 w 12192000"/>
              <a:gd name="connsiteY1" fmla="*/ 1133482 h 6858000"/>
              <a:gd name="connsiteX2" fmla="*/ 7496526 w 12192000"/>
              <a:gd name="connsiteY2" fmla="*/ 5748267 h 6858000"/>
              <a:gd name="connsiteX3" fmla="*/ 7809944 w 12192000"/>
              <a:gd name="connsiteY3" fmla="*/ 6061685 h 6858000"/>
              <a:gd name="connsiteX4" fmla="*/ 11058202 w 12192000"/>
              <a:gd name="connsiteY4" fmla="*/ 6061685 h 6858000"/>
              <a:gd name="connsiteX5" fmla="*/ 11371620 w 12192000"/>
              <a:gd name="connsiteY5" fmla="*/ 5748267 h 6858000"/>
              <a:gd name="connsiteX6" fmla="*/ 11371620 w 12192000"/>
              <a:gd name="connsiteY6" fmla="*/ 1133482 h 6858000"/>
              <a:gd name="connsiteX7" fmla="*/ 11058202 w 12192000"/>
              <a:gd name="connsiteY7" fmla="*/ 820064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809944" y="820064"/>
                </a:moveTo>
                <a:cubicBezTo>
                  <a:pt x="7636848" y="820064"/>
                  <a:pt x="7496526" y="960386"/>
                  <a:pt x="7496526" y="1133482"/>
                </a:cubicBezTo>
                <a:lnTo>
                  <a:pt x="7496526" y="5748267"/>
                </a:lnTo>
                <a:cubicBezTo>
                  <a:pt x="7496526" y="5921363"/>
                  <a:pt x="7636848" y="6061685"/>
                  <a:pt x="7809944" y="6061685"/>
                </a:cubicBezTo>
                <a:lnTo>
                  <a:pt x="11058202" y="6061685"/>
                </a:lnTo>
                <a:cubicBezTo>
                  <a:pt x="11231298" y="6061685"/>
                  <a:pt x="11371620" y="5921363"/>
                  <a:pt x="11371620" y="5748267"/>
                </a:cubicBezTo>
                <a:lnTo>
                  <a:pt x="11371620" y="1133482"/>
                </a:lnTo>
                <a:cubicBezTo>
                  <a:pt x="11371620" y="960386"/>
                  <a:pt x="11231298" y="820064"/>
                  <a:pt x="11058202" y="820064"/>
                </a:cubicBezTo>
                <a:close/>
                <a:moveTo>
                  <a:pt x="0" y="0"/>
                </a:moveTo>
                <a:lnTo>
                  <a:pt x="12192000" y="0"/>
                </a:lnTo>
                <a:lnTo>
                  <a:pt x="12192000"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505700" y="6387737"/>
            <a:ext cx="2140360" cy="338328"/>
          </a:xfrm>
        </p:spPr>
        <p:txBody>
          <a:bodyPr/>
          <a:lstStyle>
            <a:lvl1pPr>
              <a:defRPr>
                <a:solidFill>
                  <a:schemeClr val="tx2"/>
                </a:solidFill>
                <a:effectLst>
                  <a:outerShdw blurRad="38100" dist="38100" dir="2700000" algn="tl">
                    <a:srgbClr val="000000">
                      <a:alpha val="43137"/>
                    </a:srgbClr>
                  </a:outerShdw>
                </a:effectLst>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03089" y="6377824"/>
            <a:ext cx="1384720" cy="338328"/>
          </a:xfrm>
        </p:spPr>
        <p:txBody>
          <a:bodyPr/>
          <a:lstStyle>
            <a:lvl1pPr algn="r">
              <a:defRPr>
                <a:solidFill>
                  <a:schemeClr val="tx2"/>
                </a:solidFill>
                <a:effectLst>
                  <a:outerShdw blurRad="38100" dist="38100" dir="2700000" algn="tl">
                    <a:srgbClr val="000000">
                      <a:alpha val="43137"/>
                    </a:srgbClr>
                  </a:outerShdw>
                </a:effectLst>
              </a:defRPr>
            </a:lvl1pPr>
          </a:lstStyle>
          <a:p>
            <a:fld id="{9EB9C8E0-F2E5-48F5-AA1A-981B30EA19E2}"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987809" y="6378213"/>
            <a:ext cx="457200" cy="338328"/>
          </a:xfrm>
        </p:spPr>
        <p:txBody>
          <a:bodyPr/>
          <a:lstStyle>
            <a:lvl1pPr>
              <a:defRPr>
                <a:solidFill>
                  <a:schemeClr val="tx2"/>
                </a:solidFill>
                <a:effectLst>
                  <a:outerShdw blurRad="38100" dist="38100" dir="2700000" algn="tl">
                    <a:srgbClr val="000000">
                      <a:alpha val="43137"/>
                    </a:srgbClr>
                  </a:outerShdw>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131217002"/>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8305" y="208156"/>
            <a:ext cx="5729095" cy="3135408"/>
          </a:xfrm>
        </p:spPr>
        <p:txBody>
          <a:bodyPr vert="horz" lIns="91440" tIns="45720" rIns="91440" bIns="45720" rtlCol="0" anchor="t">
            <a:normAutofit/>
          </a:bodyPr>
          <a:lstStyle>
            <a:lvl1pPr>
              <a:defRPr lang="en-US" sz="60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5854" y="4846320"/>
            <a:ext cx="4462346"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5792911" y="6387128"/>
            <a:ext cx="1032084" cy="338328"/>
          </a:xfrm>
        </p:spPr>
        <p:txBody>
          <a:bodyPr/>
          <a:lstStyle>
            <a:lvl1pPr>
              <a:defRPr>
                <a:solidFill>
                  <a:schemeClr val="tx2"/>
                </a:solidFill>
                <a:effectLst/>
              </a:defRPr>
            </a:lvl1pPr>
          </a:lstStyle>
          <a:p>
            <a:fld id="{829B12D8-BAC5-43A1-A3F4-51BF1A7E7117}"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6824995" y="6387128"/>
            <a:ext cx="457200" cy="338328"/>
          </a:xfrm>
        </p:spPr>
        <p:txBody>
          <a:bodyPr/>
          <a:lstStyle>
            <a:lvl1pPr>
              <a:defRPr>
                <a:solidFill>
                  <a:schemeClr val="tx2"/>
                </a:solidFill>
              </a:defRPr>
            </a:lvl1pPr>
          </a:lstStyle>
          <a:p>
            <a:fld id="{C8116806-1FD2-4A57-B5EA-7014AB76383B}" type="slidenum">
              <a:rPr lang="en-US" smtClean="0"/>
              <a:t>‹#›</a:t>
            </a:fld>
            <a:endParaRPr lang="en-US"/>
          </a:p>
        </p:txBody>
      </p:sp>
      <p:sp>
        <p:nvSpPr>
          <p:cNvPr id="9" name="Picture Placeholder 8">
            <a:extLst>
              <a:ext uri="{FF2B5EF4-FFF2-40B4-BE49-F238E27FC236}">
                <a16:creationId xmlns:a16="http://schemas.microsoft.com/office/drawing/2014/main" id="{C18560C4-8760-7FBD-159D-6CA9346253D5}"/>
              </a:ext>
            </a:extLst>
          </p:cNvPr>
          <p:cNvSpPr>
            <a:spLocks noGrp="1"/>
          </p:cNvSpPr>
          <p:nvPr>
            <p:ph type="pic" sz="quarter" idx="13" hasCustomPrompt="1"/>
          </p:nvPr>
        </p:nvSpPr>
        <p:spPr>
          <a:xfrm>
            <a:off x="7514371" y="266700"/>
            <a:ext cx="4410930" cy="6324600"/>
          </a:xfrm>
          <a:custGeom>
            <a:avLst/>
            <a:gdLst>
              <a:gd name="connsiteX0" fmla="*/ 275374 w 4410930"/>
              <a:gd name="connsiteY0" fmla="*/ 0 h 6324600"/>
              <a:gd name="connsiteX1" fmla="*/ 4135556 w 4410930"/>
              <a:gd name="connsiteY1" fmla="*/ 0 h 6324600"/>
              <a:gd name="connsiteX2" fmla="*/ 4410930 w 4410930"/>
              <a:gd name="connsiteY2" fmla="*/ 275374 h 6324600"/>
              <a:gd name="connsiteX3" fmla="*/ 4410930 w 4410930"/>
              <a:gd name="connsiteY3" fmla="*/ 6049226 h 6324600"/>
              <a:gd name="connsiteX4" fmla="*/ 4135556 w 4410930"/>
              <a:gd name="connsiteY4" fmla="*/ 6324600 h 6324600"/>
              <a:gd name="connsiteX5" fmla="*/ 275374 w 4410930"/>
              <a:gd name="connsiteY5" fmla="*/ 6324600 h 6324600"/>
              <a:gd name="connsiteX6" fmla="*/ 0 w 4410930"/>
              <a:gd name="connsiteY6" fmla="*/ 6049226 h 6324600"/>
              <a:gd name="connsiteX7" fmla="*/ 0 w 4410930"/>
              <a:gd name="connsiteY7" fmla="*/ 275374 h 6324600"/>
              <a:gd name="connsiteX8" fmla="*/ 275374 w 4410930"/>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930" h="6324600">
                <a:moveTo>
                  <a:pt x="275374" y="0"/>
                </a:moveTo>
                <a:lnTo>
                  <a:pt x="4135556" y="0"/>
                </a:lnTo>
                <a:cubicBezTo>
                  <a:pt x="4287641" y="0"/>
                  <a:pt x="4410930" y="123289"/>
                  <a:pt x="4410930" y="275374"/>
                </a:cubicBezTo>
                <a:lnTo>
                  <a:pt x="4410930" y="6049226"/>
                </a:lnTo>
                <a:cubicBezTo>
                  <a:pt x="4410930" y="6201311"/>
                  <a:pt x="4287641" y="6324600"/>
                  <a:pt x="4135556" y="6324600"/>
                </a:cubicBezTo>
                <a:lnTo>
                  <a:pt x="275374" y="6324600"/>
                </a:lnTo>
                <a:cubicBezTo>
                  <a:pt x="123289" y="6324600"/>
                  <a:pt x="0" y="6201311"/>
                  <a:pt x="0" y="6049226"/>
                </a:cubicBezTo>
                <a:lnTo>
                  <a:pt x="0" y="275374"/>
                </a:lnTo>
                <a:cubicBezTo>
                  <a:pt x="0" y="123289"/>
                  <a:pt x="123289" y="0"/>
                  <a:pt x="275374"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2346096134"/>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660262" y="208754"/>
            <a:ext cx="4066072" cy="3725937"/>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68729" y="4846320"/>
            <a:ext cx="4066072"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p>
        </p:txBody>
      </p:sp>
      <p:sp>
        <p:nvSpPr>
          <p:cNvPr id="12" name="Picture Placeholder 11">
            <a:extLst>
              <a:ext uri="{FF2B5EF4-FFF2-40B4-BE49-F238E27FC236}">
                <a16:creationId xmlns:a16="http://schemas.microsoft.com/office/drawing/2014/main" id="{7A934108-77F2-43A6-38EF-C1CDEDD103C2}"/>
              </a:ext>
            </a:extLst>
          </p:cNvPr>
          <p:cNvSpPr>
            <a:spLocks noGrp="1"/>
          </p:cNvSpPr>
          <p:nvPr>
            <p:ph type="pic" sz="quarter" idx="13" hasCustomPrompt="1"/>
          </p:nvPr>
        </p:nvSpPr>
        <p:spPr>
          <a:xfrm>
            <a:off x="274320" y="266699"/>
            <a:ext cx="7238998" cy="632289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666481" y="6391656"/>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477500" y="6391656"/>
            <a:ext cx="1032084" cy="338328"/>
          </a:xfrm>
        </p:spPr>
        <p:txBody>
          <a:bodyPr/>
          <a:lstStyle>
            <a:lvl1pPr>
              <a:defRPr>
                <a:solidFill>
                  <a:schemeClr val="tx2"/>
                </a:solidFill>
                <a:effectLst/>
              </a:defRPr>
            </a:lvl1pPr>
          </a:lstStyle>
          <a:p>
            <a:fld id="{DB19E114-DE0F-4D79-972B-16F4D1534B50}"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88837"/>
            <a:ext cx="457200" cy="338328"/>
          </a:xfrm>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363470162"/>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3816" y="199795"/>
            <a:ext cx="8777428" cy="3640686"/>
          </a:xfrm>
        </p:spPr>
        <p:txBody>
          <a:bodyPr vert="horz" lIns="91440" tIns="45720" rIns="91440" bIns="45720" rtlCol="0" anchor="t">
            <a:normAutofit/>
          </a:bodyPr>
          <a:lstStyle>
            <a:lvl1pPr>
              <a:defRPr lang="en-US" sz="88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5854" y="4898361"/>
            <a:ext cx="5675450" cy="1334847"/>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5170987F-8E30-461F-9E4C-7F5E2EE91FF0}"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341871242"/>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018598" y="1529542"/>
            <a:ext cx="8154804" cy="2323883"/>
          </a:xfrm>
        </p:spPr>
        <p:txBody>
          <a:bodyPr anchor="b">
            <a:normAutofit/>
          </a:bodyPr>
          <a:lstStyle>
            <a:lvl1pPr algn="ctr">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110715" y="4053504"/>
            <a:ext cx="5970570" cy="1072678"/>
          </a:xfrm>
        </p:spPr>
        <p:txBody>
          <a:bodyPr anchor="t">
            <a:normAutofit/>
          </a:bodyPr>
          <a:lstStyle>
            <a:lvl1pPr marL="0" indent="0" algn="ctr">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454ACAC3-7932-4379-B917-F7F78C6F24BE}"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723520515"/>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1512" y="192360"/>
            <a:ext cx="11812264" cy="4157003"/>
          </a:xfrm>
        </p:spPr>
        <p:txBody>
          <a:bodyPr vert="horz" lIns="91440" tIns="45720" rIns="91440" bIns="45720" rtlCol="0" anchor="t">
            <a:normAutofit/>
          </a:bodyPr>
          <a:lstStyle>
            <a:lvl1pPr>
              <a:defRPr lang="en-US" sz="11500" baseline="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5854" y="5029200"/>
            <a:ext cx="5681546" cy="1204009"/>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4D520D0B-46AC-4382-A6D6-2E63B78F1E03}" type="datetime1">
              <a:rPr lang="en-US" smtClean="0"/>
              <a:t>10/6/2026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628810639"/>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157729" y="3200400"/>
            <a:ext cx="9002895" cy="3582184"/>
          </a:xfrm>
        </p:spPr>
        <p:txBody>
          <a:bodyPr anchor="b">
            <a:normAutofit/>
          </a:bodyPr>
          <a:lstStyle>
            <a:lvl1pPr>
              <a:defRPr sz="6900">
                <a:solidFill>
                  <a:schemeClr val="tx2"/>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178704" y="141216"/>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10477500" y="141216"/>
            <a:ext cx="1032084" cy="338328"/>
          </a:xfrm>
        </p:spPr>
        <p:txBody>
          <a:bodyPr/>
          <a:lstStyle>
            <a:lvl1pPr>
              <a:defRPr>
                <a:solidFill>
                  <a:schemeClr val="tx2"/>
                </a:solidFill>
              </a:defRPr>
            </a:lvl1pPr>
          </a:lstStyle>
          <a:p>
            <a:fld id="{CBB9144B-27A2-4831-A05B-9434A462331E}" type="datetime1">
              <a:rPr lang="en-US" smtClean="0"/>
              <a:t>10/6/2026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509584" y="141216"/>
            <a:ext cx="457200" cy="338328"/>
          </a:xfrm>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855735518"/>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33815" y="189689"/>
            <a:ext cx="11341905" cy="1629485"/>
          </a:xfrm>
        </p:spPr>
        <p:txBody>
          <a:bodyPr anchor="t">
            <a:normAutofit/>
          </a:bodyPr>
          <a:lstStyle>
            <a:lvl1pPr>
              <a:defRPr sz="7600" baseline="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2362200"/>
            <a:ext cx="5829300" cy="3810000"/>
          </a:xfrm>
        </p:spPr>
        <p:txBody>
          <a:bodyPr vert="horz" lIns="91440" tIns="45720" rIns="91440" bIns="45720" rtlCol="0" anchor="b">
            <a:normAutofit/>
          </a:bodyPr>
          <a:lstStyle>
            <a:lvl1pPr marL="457200" indent="-457200">
              <a:buFont typeface="+mj-lt"/>
              <a:buAutoNum type="arabicPeriod"/>
              <a:defRPr lang="en-US" sz="1600" dirty="0"/>
            </a:lvl1pPr>
            <a:lvl2pPr marL="571500" indent="-342900">
              <a:buFont typeface="+mj-lt"/>
              <a:buAutoNum type="arabicPeriod"/>
              <a:defRPr lang="en-US" sz="1600" dirty="0"/>
            </a:lvl2pPr>
            <a:lvl3pPr marL="800100" indent="-342900">
              <a:buFont typeface="+mj-lt"/>
              <a:buAutoNum type="arabicPeriod"/>
              <a:defRPr lang="en-US" sz="1600" dirty="0"/>
            </a:lvl3pPr>
            <a:lvl4pPr>
              <a:buFont typeface="+mj-lt"/>
              <a:buAutoNum type="arabicPeriod"/>
              <a:defRPr lang="en-US" sz="1600" dirty="0"/>
            </a:lvl4pPr>
            <a:lvl5pPr>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F5895950-DBB3-436C-A1DD-7D3C30A336E3}" type="datetime1">
              <a:rPr lang="en-US" smtClean="0"/>
              <a:t>10/6/2026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46367298"/>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0" y="4061862"/>
            <a:ext cx="5913120" cy="2268359"/>
          </a:xfrm>
        </p:spPr>
        <p:txBody>
          <a:bodyPr anchor="t">
            <a:normAutofit/>
          </a:bodyPr>
          <a:lstStyle>
            <a:lvl1pPr>
              <a:defRPr sz="5800"/>
            </a:lvl1pPr>
          </a:lstStyle>
          <a:p>
            <a:r>
              <a:rPr lang="en-US"/>
              <a:t>Click to edit Master title style</a:t>
            </a:r>
          </a:p>
        </p:txBody>
      </p:sp>
      <p:sp>
        <p:nvSpPr>
          <p:cNvPr id="16" name="Picture Placeholder 15">
            <a:extLst>
              <a:ext uri="{FF2B5EF4-FFF2-40B4-BE49-F238E27FC236}">
                <a16:creationId xmlns:a16="http://schemas.microsoft.com/office/drawing/2014/main" id="{F88BC23C-4171-DFCF-3175-10D2602FF561}"/>
              </a:ext>
            </a:extLst>
          </p:cNvPr>
          <p:cNvSpPr>
            <a:spLocks noGrp="1"/>
          </p:cNvSpPr>
          <p:nvPr>
            <p:ph type="pic" sz="quarter" idx="14" hasCustomPrompt="1"/>
          </p:nvPr>
        </p:nvSpPr>
        <p:spPr>
          <a:xfrm>
            <a:off x="274320" y="268508"/>
            <a:ext cx="11649456" cy="3609085"/>
          </a:xfrm>
          <a:custGeom>
            <a:avLst/>
            <a:gdLst>
              <a:gd name="connsiteX0" fmla="*/ 283385 w 11658600"/>
              <a:gd name="connsiteY0" fmla="*/ 0 h 3609085"/>
              <a:gd name="connsiteX1" fmla="*/ 11375215 w 11658600"/>
              <a:gd name="connsiteY1" fmla="*/ 0 h 3609085"/>
              <a:gd name="connsiteX2" fmla="*/ 11658600 w 11658600"/>
              <a:gd name="connsiteY2" fmla="*/ 283385 h 3609085"/>
              <a:gd name="connsiteX3" fmla="*/ 11658600 w 11658600"/>
              <a:gd name="connsiteY3" fmla="*/ 3325700 h 3609085"/>
              <a:gd name="connsiteX4" fmla="*/ 11375215 w 11658600"/>
              <a:gd name="connsiteY4" fmla="*/ 3609085 h 3609085"/>
              <a:gd name="connsiteX5" fmla="*/ 283385 w 11658600"/>
              <a:gd name="connsiteY5" fmla="*/ 3609085 h 3609085"/>
              <a:gd name="connsiteX6" fmla="*/ 0 w 11658600"/>
              <a:gd name="connsiteY6" fmla="*/ 3325700 h 3609085"/>
              <a:gd name="connsiteX7" fmla="*/ 0 w 11658600"/>
              <a:gd name="connsiteY7" fmla="*/ 283385 h 3609085"/>
              <a:gd name="connsiteX8" fmla="*/ 283385 w 11658600"/>
              <a:gd name="connsiteY8" fmla="*/ 0 h 360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8600" h="3609085">
                <a:moveTo>
                  <a:pt x="283385" y="0"/>
                </a:moveTo>
                <a:lnTo>
                  <a:pt x="11375215" y="0"/>
                </a:lnTo>
                <a:cubicBezTo>
                  <a:pt x="11531724" y="0"/>
                  <a:pt x="11658600" y="126876"/>
                  <a:pt x="11658600" y="283385"/>
                </a:cubicBezTo>
                <a:lnTo>
                  <a:pt x="11658600" y="3325700"/>
                </a:lnTo>
                <a:cubicBezTo>
                  <a:pt x="11658600" y="3482209"/>
                  <a:pt x="11531724" y="3609085"/>
                  <a:pt x="11375215" y="3609085"/>
                </a:cubicBezTo>
                <a:lnTo>
                  <a:pt x="283385" y="3609085"/>
                </a:lnTo>
                <a:cubicBezTo>
                  <a:pt x="126876" y="3609085"/>
                  <a:pt x="0" y="3482209"/>
                  <a:pt x="0" y="3325700"/>
                </a:cubicBezTo>
                <a:lnTo>
                  <a:pt x="0" y="283385"/>
                </a:lnTo>
                <a:cubicBezTo>
                  <a:pt x="0" y="126876"/>
                  <a:pt x="126876" y="0"/>
                  <a:pt x="283385"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3" y="4039118"/>
            <a:ext cx="4419601" cy="2268360"/>
          </a:xfrm>
        </p:spPr>
        <p:txBody>
          <a:bodyPr vert="horz" lIns="91440" tIns="45720" rIns="91440" bIns="45720" rtlCol="0">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15ECDF8E-0DD2-43D3-8D07-9F3C411EACC9}" type="datetime1">
              <a:rPr lang="en-US" smtClean="0"/>
              <a:t>10/6/2026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88677555"/>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515973" y="1010652"/>
            <a:ext cx="3437576" cy="1366457"/>
          </a:xfrm>
        </p:spPr>
        <p:txBody>
          <a:bodyPr anchor="t">
            <a:noAutofit/>
          </a:bodyPr>
          <a:lstStyle>
            <a:lvl1pPr>
              <a:defRPr sz="50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4" y="2377109"/>
            <a:ext cx="3437576" cy="3393239"/>
          </a:xfrm>
        </p:spPr>
        <p:txBody>
          <a:bodyPr vert="horz" lIns="91440" tIns="45720" rIns="91440" bIns="45720" rtlCol="0" anchor="b">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p>
        </p:txBody>
      </p:sp>
      <p:sp>
        <p:nvSpPr>
          <p:cNvPr id="12" name="Picture Placeholder 11">
            <a:extLst>
              <a:ext uri="{FF2B5EF4-FFF2-40B4-BE49-F238E27FC236}">
                <a16:creationId xmlns:a16="http://schemas.microsoft.com/office/drawing/2014/main" id="{1739F752-D848-0871-8BE8-DE94F03F5A34}"/>
              </a:ext>
            </a:extLst>
          </p:cNvPr>
          <p:cNvSpPr>
            <a:spLocks noGrp="1"/>
          </p:cNvSpPr>
          <p:nvPr>
            <p:ph type="pic" sz="quarter" idx="14" hasCustomPrompt="1"/>
          </p:nvPr>
        </p:nvSpPr>
        <p:spPr>
          <a:xfrm>
            <a:off x="0" y="0"/>
            <a:ext cx="12192000" cy="6858000"/>
          </a:xfrm>
          <a:custGeom>
            <a:avLst/>
            <a:gdLst>
              <a:gd name="connsiteX0" fmla="*/ 7608643 w 12192000"/>
              <a:gd name="connsiteY0" fmla="*/ 808189 h 6858000"/>
              <a:gd name="connsiteX1" fmla="*/ 7295225 w 12192000"/>
              <a:gd name="connsiteY1" fmla="*/ 1121607 h 6858000"/>
              <a:gd name="connsiteX2" fmla="*/ 7295225 w 12192000"/>
              <a:gd name="connsiteY2" fmla="*/ 5736392 h 6858000"/>
              <a:gd name="connsiteX3" fmla="*/ 7608643 w 12192000"/>
              <a:gd name="connsiteY3" fmla="*/ 6049810 h 6858000"/>
              <a:gd name="connsiteX4" fmla="*/ 10856901 w 12192000"/>
              <a:gd name="connsiteY4" fmla="*/ 6049810 h 6858000"/>
              <a:gd name="connsiteX5" fmla="*/ 11170319 w 12192000"/>
              <a:gd name="connsiteY5" fmla="*/ 5736392 h 6858000"/>
              <a:gd name="connsiteX6" fmla="*/ 11170319 w 12192000"/>
              <a:gd name="connsiteY6" fmla="*/ 1121607 h 6858000"/>
              <a:gd name="connsiteX7" fmla="*/ 10856901 w 12192000"/>
              <a:gd name="connsiteY7" fmla="*/ 808189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608643" y="808189"/>
                </a:moveTo>
                <a:cubicBezTo>
                  <a:pt x="7435547" y="808189"/>
                  <a:pt x="7295225" y="948511"/>
                  <a:pt x="7295225" y="1121607"/>
                </a:cubicBezTo>
                <a:lnTo>
                  <a:pt x="7295225" y="5736392"/>
                </a:lnTo>
                <a:cubicBezTo>
                  <a:pt x="7295225" y="5909488"/>
                  <a:pt x="7435547" y="6049810"/>
                  <a:pt x="7608643" y="6049810"/>
                </a:cubicBezTo>
                <a:lnTo>
                  <a:pt x="10856901" y="6049810"/>
                </a:lnTo>
                <a:cubicBezTo>
                  <a:pt x="11029997" y="6049810"/>
                  <a:pt x="11170319" y="5909488"/>
                  <a:pt x="11170319" y="5736392"/>
                </a:cubicBezTo>
                <a:lnTo>
                  <a:pt x="11170319" y="1121607"/>
                </a:lnTo>
                <a:cubicBezTo>
                  <a:pt x="11170319" y="948511"/>
                  <a:pt x="11029997" y="808189"/>
                  <a:pt x="10856901" y="808189"/>
                </a:cubicBezTo>
                <a:close/>
                <a:moveTo>
                  <a:pt x="0" y="0"/>
                </a:moveTo>
                <a:lnTo>
                  <a:pt x="12192000" y="0"/>
                </a:lnTo>
                <a:lnTo>
                  <a:pt x="12192000"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lvl1pPr>
              <a:defRPr>
                <a:solidFill>
                  <a:schemeClr val="bg2"/>
                </a:solidFill>
                <a:effectLst>
                  <a:outerShdw blurRad="38100" dist="38100" dir="2700000" algn="tl">
                    <a:srgbClr val="000000">
                      <a:alpha val="43137"/>
                    </a:srgbClr>
                  </a:outerShdw>
                </a:effectLst>
              </a:defRPr>
            </a:lvl1p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bg2"/>
                </a:solidFill>
                <a:effectLst>
                  <a:outerShdw blurRad="38100" dist="38100" dir="2700000" algn="tl">
                    <a:srgbClr val="000000">
                      <a:alpha val="43137"/>
                    </a:srgbClr>
                  </a:outerShdw>
                </a:effectLst>
              </a:defRPr>
            </a:lvl1pPr>
          </a:lstStyle>
          <a:p>
            <a:fld id="{5CAA6AFE-5243-4B4E-B26C-A6689C02EC29}" type="datetime1">
              <a:rPr lang="en-US" smtClean="0"/>
              <a:t>10/6/2026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bg2"/>
                </a:solidFill>
                <a:effectLst>
                  <a:outerShdw blurRad="38100" dist="38100" dir="2700000" algn="tl">
                    <a:srgbClr val="000000">
                      <a:alpha val="43137"/>
                    </a:srgbClr>
                  </a:outerShdw>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3731918175"/>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291840" y="1719072"/>
            <a:ext cx="5623560" cy="1188720"/>
          </a:xfrm>
        </p:spPr>
        <p:txBody>
          <a:bodyPr anchor="ctr">
            <a:normAutofit/>
          </a:bodyPr>
          <a:lstStyle>
            <a:lvl1pPr algn="ctr">
              <a:defRPr sz="32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886200" y="3136392"/>
            <a:ext cx="4425696" cy="2121408"/>
          </a:xfrm>
        </p:spPr>
        <p:txBody>
          <a:bodyPr vert="horz" lIns="91440" tIns="45720" rIns="91440" bIns="45720" rtlCol="0">
            <a:normAutofit/>
          </a:bodyPr>
          <a:lstStyle>
            <a:lvl1pPr marL="0" indent="0" algn="ctr">
              <a:buNone/>
              <a:defRPr lang="en-US" dirty="0"/>
            </a:lvl1pPr>
            <a:lvl2pPr marL="228600" indent="0" algn="ctr">
              <a:buNone/>
              <a:defRPr lang="en-US" dirty="0"/>
            </a:lvl2pPr>
            <a:lvl3pPr marL="457200" indent="0" algn="ctr">
              <a:buNone/>
              <a:defRPr lang="en-US" dirty="0"/>
            </a:lvl3pPr>
            <a:lvl4pPr marL="685800" indent="0" algn="ctr">
              <a:buNone/>
              <a:defRPr lang="en-US" dirty="0"/>
            </a:lvl4pPr>
            <a:lvl5pPr marL="914400" indent="0" algn="ctr">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19BC84D-3F39-4027-A7D7-7B3951112F59}" type="datetime1">
              <a:rPr lang="en-US" smtClean="0"/>
              <a:t>10/6/2026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8641460"/>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71600" y="1638300"/>
            <a:ext cx="3114136" cy="3799114"/>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919472" y="1638300"/>
            <a:ext cx="4800600" cy="3799114"/>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CDA91AB-22B6-4C8F-9120-C6CEAE2E6D6E}" type="datetime1">
              <a:rPr lang="en-US" smtClean="0"/>
              <a:t>10/6/2026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988386408"/>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131" y="1638299"/>
            <a:ext cx="3314700" cy="3873268"/>
          </a:xfrm>
        </p:spPr>
        <p:txBody>
          <a:bodyPr anchor="t">
            <a:normAutofit/>
          </a:bodyPr>
          <a:lstStyle>
            <a:lvl1pPr>
              <a:defRPr sz="30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01019" y="1638299"/>
            <a:ext cx="6080760" cy="387326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DEB97BB-FABD-465F-A92A-114DD4401A7A}" type="datetime1">
              <a:rPr lang="en-US" smtClean="0"/>
              <a:t>10/6/2026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437122678"/>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296" y="990601"/>
            <a:ext cx="3168695" cy="3437544"/>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18888" y="990600"/>
            <a:ext cx="6126480" cy="5149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2A8D00A-7D56-4264-9287-3F8AAF130D23}" type="datetime1">
              <a:rPr lang="en-US" smtClean="0"/>
              <a:t>10/6/2026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034216563"/>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2880" y="219456"/>
            <a:ext cx="3310394" cy="4058127"/>
          </a:xfrm>
        </p:spPr>
        <p:txBody>
          <a:bodyPr anchor="t">
            <a:normAutofit/>
          </a:bodyPr>
          <a:lstStyle>
            <a:lvl1pPr>
              <a:defRPr sz="30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972674" y="266700"/>
            <a:ext cx="7688495" cy="60478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42A6678-B47B-4355-B5D6-D7B9669114D3}" type="datetime1">
              <a:rPr lang="en-US" smtClean="0"/>
              <a:t>10/6/2026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038307892"/>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19525" y="219456"/>
            <a:ext cx="6376547" cy="1066006"/>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AC455FC9-9346-2F53-C58C-5C64036CD926}"/>
              </a:ext>
            </a:extLst>
          </p:cNvPr>
          <p:cNvSpPr>
            <a:spLocks noGrp="1"/>
          </p:cNvSpPr>
          <p:nvPr>
            <p:ph type="pic" sz="quarter" idx="13" hasCustomPrompt="1"/>
          </p:nvPr>
        </p:nvSpPr>
        <p:spPr>
          <a:xfrm>
            <a:off x="274320" y="268573"/>
            <a:ext cx="4419600" cy="6325969"/>
          </a:xfrm>
          <a:custGeom>
            <a:avLst/>
            <a:gdLst>
              <a:gd name="connsiteX0" fmla="*/ 300746 w 4381500"/>
              <a:gd name="connsiteY0" fmla="*/ 0 h 6290961"/>
              <a:gd name="connsiteX1" fmla="*/ 4080754 w 4381500"/>
              <a:gd name="connsiteY1" fmla="*/ 0 h 6290961"/>
              <a:gd name="connsiteX2" fmla="*/ 4381500 w 4381500"/>
              <a:gd name="connsiteY2" fmla="*/ 300746 h 6290961"/>
              <a:gd name="connsiteX3" fmla="*/ 4381500 w 4381500"/>
              <a:gd name="connsiteY3" fmla="*/ 5990215 h 6290961"/>
              <a:gd name="connsiteX4" fmla="*/ 4080754 w 4381500"/>
              <a:gd name="connsiteY4" fmla="*/ 6290961 h 6290961"/>
              <a:gd name="connsiteX5" fmla="*/ 300746 w 4381500"/>
              <a:gd name="connsiteY5" fmla="*/ 6290961 h 6290961"/>
              <a:gd name="connsiteX6" fmla="*/ 0 w 4381500"/>
              <a:gd name="connsiteY6" fmla="*/ 5990215 h 6290961"/>
              <a:gd name="connsiteX7" fmla="*/ 0 w 4381500"/>
              <a:gd name="connsiteY7" fmla="*/ 300746 h 6290961"/>
              <a:gd name="connsiteX8" fmla="*/ 300746 w 4381500"/>
              <a:gd name="connsiteY8" fmla="*/ 0 h 629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0" h="6290961">
                <a:moveTo>
                  <a:pt x="300746" y="0"/>
                </a:moveTo>
                <a:lnTo>
                  <a:pt x="4080754" y="0"/>
                </a:lnTo>
                <a:cubicBezTo>
                  <a:pt x="4246851" y="0"/>
                  <a:pt x="4381500" y="134649"/>
                  <a:pt x="4381500" y="300746"/>
                </a:cubicBezTo>
                <a:lnTo>
                  <a:pt x="4381500" y="5990215"/>
                </a:lnTo>
                <a:cubicBezTo>
                  <a:pt x="4381500" y="6156312"/>
                  <a:pt x="4246851" y="6290961"/>
                  <a:pt x="4080754" y="6290961"/>
                </a:cubicBezTo>
                <a:lnTo>
                  <a:pt x="300746" y="6290961"/>
                </a:lnTo>
                <a:cubicBezTo>
                  <a:pt x="134649" y="6290961"/>
                  <a:pt x="0" y="6156312"/>
                  <a:pt x="0" y="5990215"/>
                </a:cubicBezTo>
                <a:lnTo>
                  <a:pt x="0" y="300746"/>
                </a:lnTo>
                <a:cubicBezTo>
                  <a:pt x="0" y="134649"/>
                  <a:pt x="134649" y="0"/>
                  <a:pt x="3007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9526" y="1285462"/>
            <a:ext cx="6376546" cy="498635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919526" y="6387737"/>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C4801C4-BD33-47CA-B204-FEE9BA7A0B92}"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385370580"/>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79" y="219457"/>
            <a:ext cx="6370321" cy="1008871"/>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82880" y="1228329"/>
            <a:ext cx="6370320" cy="5043490"/>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254416" y="6390795"/>
            <a:ext cx="1298784" cy="338328"/>
          </a:xfrm>
        </p:spPr>
        <p:txBody>
          <a:bodyPr/>
          <a:lstStyle/>
          <a:p>
            <a:fld id="{14BC2DE8-147F-4C22-A99D-4EAEB6D0A374}"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6553200" y="6390795"/>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7F11DC52-D1FD-A255-1A04-7A15A9DE3C8F}"/>
              </a:ext>
            </a:extLst>
          </p:cNvPr>
          <p:cNvSpPr>
            <a:spLocks noGrp="1"/>
          </p:cNvSpPr>
          <p:nvPr>
            <p:ph type="pic" sz="quarter" idx="13" hasCustomPrompt="1"/>
          </p:nvPr>
        </p:nvSpPr>
        <p:spPr>
          <a:xfrm>
            <a:off x="7505700" y="266700"/>
            <a:ext cx="4419600" cy="6324600"/>
          </a:xfrm>
          <a:custGeom>
            <a:avLst/>
            <a:gdLst>
              <a:gd name="connsiteX0" fmla="*/ 293171 w 4495799"/>
              <a:gd name="connsiteY0" fmla="*/ 0 h 6172200"/>
              <a:gd name="connsiteX1" fmla="*/ 4202628 w 4495799"/>
              <a:gd name="connsiteY1" fmla="*/ 0 h 6172200"/>
              <a:gd name="connsiteX2" fmla="*/ 4495799 w 4495799"/>
              <a:gd name="connsiteY2" fmla="*/ 293171 h 6172200"/>
              <a:gd name="connsiteX3" fmla="*/ 4495799 w 4495799"/>
              <a:gd name="connsiteY3" fmla="*/ 5879029 h 6172200"/>
              <a:gd name="connsiteX4" fmla="*/ 4202628 w 4495799"/>
              <a:gd name="connsiteY4" fmla="*/ 6172200 h 6172200"/>
              <a:gd name="connsiteX5" fmla="*/ 293171 w 4495799"/>
              <a:gd name="connsiteY5" fmla="*/ 6172200 h 6172200"/>
              <a:gd name="connsiteX6" fmla="*/ 0 w 4495799"/>
              <a:gd name="connsiteY6" fmla="*/ 5879029 h 6172200"/>
              <a:gd name="connsiteX7" fmla="*/ 0 w 4495799"/>
              <a:gd name="connsiteY7" fmla="*/ 293171 h 6172200"/>
              <a:gd name="connsiteX8" fmla="*/ 293171 w 4495799"/>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5799" h="6172200">
                <a:moveTo>
                  <a:pt x="293171" y="0"/>
                </a:moveTo>
                <a:lnTo>
                  <a:pt x="4202628" y="0"/>
                </a:lnTo>
                <a:cubicBezTo>
                  <a:pt x="4364542" y="0"/>
                  <a:pt x="4495799" y="131257"/>
                  <a:pt x="4495799" y="293171"/>
                </a:cubicBezTo>
                <a:lnTo>
                  <a:pt x="4495799" y="5879029"/>
                </a:lnTo>
                <a:cubicBezTo>
                  <a:pt x="4495799" y="6040943"/>
                  <a:pt x="4364542" y="6172200"/>
                  <a:pt x="4202628" y="6172200"/>
                </a:cubicBezTo>
                <a:lnTo>
                  <a:pt x="293171" y="6172200"/>
                </a:lnTo>
                <a:cubicBezTo>
                  <a:pt x="131257" y="6172200"/>
                  <a:pt x="0" y="6040943"/>
                  <a:pt x="0" y="5879029"/>
                </a:cubicBezTo>
                <a:lnTo>
                  <a:pt x="0" y="293171"/>
                </a:lnTo>
                <a:cubicBezTo>
                  <a:pt x="0" y="131257"/>
                  <a:pt x="131257" y="0"/>
                  <a:pt x="293171"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2318285033"/>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88702" y="219456"/>
            <a:ext cx="7241297" cy="923544"/>
          </a:xfrm>
        </p:spPr>
        <p:txBody>
          <a:bodyPr anchor="t"/>
          <a:lstStyle>
            <a:lvl1pPr>
              <a:defRPr/>
            </a:lvl1pPr>
          </a:lstStyle>
          <a:p>
            <a:r>
              <a:rPr lang="en-US"/>
              <a:t>Click to edit Master title style</a:t>
            </a:r>
          </a:p>
        </p:txBody>
      </p:sp>
      <p:sp>
        <p:nvSpPr>
          <p:cNvPr id="20" name="Picture Placeholder 9">
            <a:extLst>
              <a:ext uri="{FF2B5EF4-FFF2-40B4-BE49-F238E27FC236}">
                <a16:creationId xmlns:a16="http://schemas.microsoft.com/office/drawing/2014/main" id="{FC55F3DB-E75F-ADDF-8222-D3F62F2CCE82}"/>
              </a:ext>
            </a:extLst>
          </p:cNvPr>
          <p:cNvSpPr>
            <a:spLocks noGrp="1"/>
          </p:cNvSpPr>
          <p:nvPr>
            <p:ph type="pic" sz="quarter" idx="13" hasCustomPrompt="1"/>
          </p:nvPr>
        </p:nvSpPr>
        <p:spPr>
          <a:xfrm>
            <a:off x="274320"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4 h 6320854"/>
              <a:gd name="connsiteX10" fmla="*/ 105939 w 3675888"/>
              <a:gd name="connsiteY10" fmla="*/ 6252721 h 6320854"/>
              <a:gd name="connsiteX11" fmla="*/ 51500 w 3675888"/>
              <a:gd name="connsiteY11" fmla="*/ 6192635 h 6320854"/>
              <a:gd name="connsiteX12" fmla="*/ 16622 w 3675888"/>
              <a:gd name="connsiteY12" fmla="*/ 6119873 h 6320854"/>
              <a:gd name="connsiteX13" fmla="*/ 12537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4"/>
                </a:lnTo>
                <a:lnTo>
                  <a:pt x="105939" y="6252721"/>
                </a:lnTo>
                <a:lnTo>
                  <a:pt x="51500" y="6192635"/>
                </a:lnTo>
                <a:lnTo>
                  <a:pt x="16622" y="6119873"/>
                </a:lnTo>
                <a:lnTo>
                  <a:pt x="12537"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88702"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88702" y="6382981"/>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07BBC631-32E9-41B5-A4D6-F9BADFAA6AF1}"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923058884"/>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7241297" cy="923544"/>
          </a:xfrm>
        </p:spPr>
        <p:txBody>
          <a:bodyPr anchor="t"/>
          <a:lstStyle>
            <a:lvl1pPr>
              <a:defRPr/>
            </a:lvl1pPr>
          </a:lstStyle>
          <a:p>
            <a:r>
              <a:rPr lang="en-US"/>
              <a:t>Click to edit Master title style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182880"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2880" y="6382981"/>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392093" y="6387128"/>
            <a:ext cx="1032084" cy="338328"/>
          </a:xfrm>
        </p:spPr>
        <p:txBody>
          <a:bodyPr/>
          <a:lstStyle>
            <a:lvl1pPr>
              <a:defRPr>
                <a:solidFill>
                  <a:schemeClr val="tx1"/>
                </a:solidFill>
                <a:effectLst/>
              </a:defRPr>
            </a:lvl1pPr>
          </a:lstStyle>
          <a:p>
            <a:fld id="{A84DF367-E34D-4C28-A660-DCABBED01BCF}"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424177" y="6387128"/>
            <a:ext cx="457200" cy="338328"/>
          </a:xfrm>
        </p:spPr>
        <p:txBody>
          <a:bodyPr/>
          <a:lstStyle/>
          <a:p>
            <a:fld id="{C8116806-1FD2-4A57-B5EA-7014AB76383B}" type="slidenum">
              <a:rPr lang="en-US" smtClean="0"/>
              <a:t>‹#›</a:t>
            </a:fld>
            <a:endParaRPr lang="en-US"/>
          </a:p>
        </p:txBody>
      </p:sp>
      <p:sp>
        <p:nvSpPr>
          <p:cNvPr id="4" name="Picture Placeholder 9">
            <a:extLst>
              <a:ext uri="{FF2B5EF4-FFF2-40B4-BE49-F238E27FC236}">
                <a16:creationId xmlns:a16="http://schemas.microsoft.com/office/drawing/2014/main" id="{F47C8A4F-E753-8148-3650-49C421EB5479}"/>
              </a:ext>
            </a:extLst>
          </p:cNvPr>
          <p:cNvSpPr>
            <a:spLocks noGrp="1"/>
          </p:cNvSpPr>
          <p:nvPr>
            <p:ph type="pic" sz="quarter" idx="13" hasCustomPrompt="1"/>
          </p:nvPr>
        </p:nvSpPr>
        <p:spPr>
          <a:xfrm>
            <a:off x="8249412"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3 h 6320854"/>
              <a:gd name="connsiteX10" fmla="*/ 105939 w 3675888"/>
              <a:gd name="connsiteY10" fmla="*/ 6252722 h 6320854"/>
              <a:gd name="connsiteX11" fmla="*/ 51500 w 3675888"/>
              <a:gd name="connsiteY11" fmla="*/ 6192635 h 6320854"/>
              <a:gd name="connsiteX12" fmla="*/ 16622 w 3675888"/>
              <a:gd name="connsiteY12" fmla="*/ 6119873 h 6320854"/>
              <a:gd name="connsiteX13" fmla="*/ 12538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3"/>
                </a:lnTo>
                <a:lnTo>
                  <a:pt x="105939" y="6252722"/>
                </a:lnTo>
                <a:lnTo>
                  <a:pt x="51500" y="6192635"/>
                </a:lnTo>
                <a:lnTo>
                  <a:pt x="16622" y="6119873"/>
                </a:lnTo>
                <a:lnTo>
                  <a:pt x="12538"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3457678314"/>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819900" y="219456"/>
            <a:ext cx="4689685" cy="1164658"/>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8B393C6F-81AD-C678-191F-0FD783654DC1}"/>
              </a:ext>
            </a:extLst>
          </p:cNvPr>
          <p:cNvSpPr>
            <a:spLocks noGrp="1"/>
          </p:cNvSpPr>
          <p:nvPr>
            <p:ph type="pic" sz="quarter" idx="13" hasCustomPrompt="1"/>
          </p:nvPr>
        </p:nvSpPr>
        <p:spPr>
          <a:xfrm>
            <a:off x="274320" y="266700"/>
            <a:ext cx="6292984" cy="6324600"/>
          </a:xfrm>
          <a:custGeom>
            <a:avLst/>
            <a:gdLst>
              <a:gd name="connsiteX0" fmla="*/ 300805 w 6292984"/>
              <a:gd name="connsiteY0" fmla="*/ 0 h 6324600"/>
              <a:gd name="connsiteX1" fmla="*/ 5992179 w 6292984"/>
              <a:gd name="connsiteY1" fmla="*/ 0 h 6324600"/>
              <a:gd name="connsiteX2" fmla="*/ 6292984 w 6292984"/>
              <a:gd name="connsiteY2" fmla="*/ 300805 h 6324600"/>
              <a:gd name="connsiteX3" fmla="*/ 6292984 w 6292984"/>
              <a:gd name="connsiteY3" fmla="*/ 6023795 h 6324600"/>
              <a:gd name="connsiteX4" fmla="*/ 5992179 w 6292984"/>
              <a:gd name="connsiteY4" fmla="*/ 6324600 h 6324600"/>
              <a:gd name="connsiteX5" fmla="*/ 300805 w 6292984"/>
              <a:gd name="connsiteY5" fmla="*/ 6324600 h 6324600"/>
              <a:gd name="connsiteX6" fmla="*/ 0 w 6292984"/>
              <a:gd name="connsiteY6" fmla="*/ 6023795 h 6324600"/>
              <a:gd name="connsiteX7" fmla="*/ 0 w 6292984"/>
              <a:gd name="connsiteY7" fmla="*/ 300805 h 6324600"/>
              <a:gd name="connsiteX8" fmla="*/ 300805 w 6292984"/>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92984" h="6324600">
                <a:moveTo>
                  <a:pt x="300805" y="0"/>
                </a:moveTo>
                <a:lnTo>
                  <a:pt x="5992179" y="0"/>
                </a:lnTo>
                <a:cubicBezTo>
                  <a:pt x="6158309" y="0"/>
                  <a:pt x="6292984" y="134675"/>
                  <a:pt x="6292984" y="300805"/>
                </a:cubicBezTo>
                <a:lnTo>
                  <a:pt x="6292984" y="6023795"/>
                </a:lnTo>
                <a:cubicBezTo>
                  <a:pt x="6292984" y="6189925"/>
                  <a:pt x="6158309" y="6324600"/>
                  <a:pt x="5992179" y="6324600"/>
                </a:cubicBezTo>
                <a:lnTo>
                  <a:pt x="300805" y="6324600"/>
                </a:lnTo>
                <a:cubicBezTo>
                  <a:pt x="134675" y="6324600"/>
                  <a:pt x="0" y="6189925"/>
                  <a:pt x="0" y="6023795"/>
                </a:cubicBezTo>
                <a:lnTo>
                  <a:pt x="0" y="300805"/>
                </a:lnTo>
                <a:cubicBezTo>
                  <a:pt x="0" y="134675"/>
                  <a:pt x="134675" y="0"/>
                  <a:pt x="30080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819900" y="1378227"/>
            <a:ext cx="4689684" cy="488898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819900" y="6387737"/>
            <a:ext cx="29704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00FFB8A6-6C87-4FAE-893A-7B00285062B3}"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802975780"/>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5" y="219456"/>
            <a:ext cx="4717429" cy="118088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400344"/>
            <a:ext cx="4729045" cy="4871473"/>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588172" y="6390795"/>
            <a:ext cx="1298784" cy="338328"/>
          </a:xfrm>
        </p:spPr>
        <p:txBody>
          <a:bodyPr/>
          <a:lstStyle/>
          <a:p>
            <a:fld id="{5489A3B8-AADB-439D-85B5-E9ACAFD37972}"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86956" y="6390795"/>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600703" y="266700"/>
            <a:ext cx="6324469" cy="6324600"/>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975807686"/>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2941319" cy="3088635"/>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532114" y="220869"/>
            <a:ext cx="4594371" cy="616625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658174" y="6387128"/>
            <a:ext cx="1032084" cy="338328"/>
          </a:xfrm>
        </p:spPr>
        <p:txBody>
          <a:bodyPr/>
          <a:lstStyle/>
          <a:p>
            <a:fld id="{DF254B70-5EAB-445B-A3CD-C14D0B8ACD0C}"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690258" y="6387128"/>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8534400" y="269080"/>
            <a:ext cx="3390900" cy="6327648"/>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3925913417"/>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3208020" cy="3088635"/>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4686300" y="266700"/>
            <a:ext cx="3500538" cy="63246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461087" y="220870"/>
            <a:ext cx="3200400" cy="6055554"/>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4C28399-DE27-4A8B-8419-0512D16F4926}"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4195445546"/>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513755" y="219456"/>
            <a:ext cx="3891435" cy="1225339"/>
          </a:xfrm>
        </p:spPr>
        <p:txBody>
          <a:bodyPr anchor="t"/>
          <a:lstStyle/>
          <a:p>
            <a:r>
              <a:rPr lang="en-US"/>
              <a:t>Click to edit Master title style</a:t>
            </a:r>
          </a:p>
        </p:txBody>
      </p:sp>
      <p:sp>
        <p:nvSpPr>
          <p:cNvPr id="14" name="Picture Placeholder 13">
            <a:extLst>
              <a:ext uri="{FF2B5EF4-FFF2-40B4-BE49-F238E27FC236}">
                <a16:creationId xmlns:a16="http://schemas.microsoft.com/office/drawing/2014/main" id="{B3BE62AC-2855-BB28-0282-25CA658273E5}"/>
              </a:ext>
            </a:extLst>
          </p:cNvPr>
          <p:cNvSpPr>
            <a:spLocks noGrp="1"/>
          </p:cNvSpPr>
          <p:nvPr>
            <p:ph type="pic" sz="quarter" idx="13" hasCustomPrompt="1"/>
          </p:nvPr>
        </p:nvSpPr>
        <p:spPr>
          <a:xfrm>
            <a:off x="270473" y="265176"/>
            <a:ext cx="6984636" cy="6327648"/>
          </a:xfrm>
          <a:custGeom>
            <a:avLst/>
            <a:gdLst>
              <a:gd name="connsiteX0" fmla="*/ 302565 w 7228936"/>
              <a:gd name="connsiteY0" fmla="*/ 0 h 6316602"/>
              <a:gd name="connsiteX1" fmla="*/ 6926371 w 7228936"/>
              <a:gd name="connsiteY1" fmla="*/ 0 h 6316602"/>
              <a:gd name="connsiteX2" fmla="*/ 7228936 w 7228936"/>
              <a:gd name="connsiteY2" fmla="*/ 302565 h 6316602"/>
              <a:gd name="connsiteX3" fmla="*/ 7228936 w 7228936"/>
              <a:gd name="connsiteY3" fmla="*/ 6014037 h 6316602"/>
              <a:gd name="connsiteX4" fmla="*/ 6926371 w 7228936"/>
              <a:gd name="connsiteY4" fmla="*/ 6316602 h 6316602"/>
              <a:gd name="connsiteX5" fmla="*/ 302565 w 7228936"/>
              <a:gd name="connsiteY5" fmla="*/ 6316602 h 6316602"/>
              <a:gd name="connsiteX6" fmla="*/ 0 w 7228936"/>
              <a:gd name="connsiteY6" fmla="*/ 6014037 h 6316602"/>
              <a:gd name="connsiteX7" fmla="*/ 0 w 7228936"/>
              <a:gd name="connsiteY7" fmla="*/ 302565 h 6316602"/>
              <a:gd name="connsiteX8" fmla="*/ 302565 w 7228936"/>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8936" h="6316602">
                <a:moveTo>
                  <a:pt x="302565" y="0"/>
                </a:moveTo>
                <a:lnTo>
                  <a:pt x="6926371" y="0"/>
                </a:lnTo>
                <a:cubicBezTo>
                  <a:pt x="7093473" y="0"/>
                  <a:pt x="7228936" y="135463"/>
                  <a:pt x="7228936" y="302565"/>
                </a:cubicBezTo>
                <a:lnTo>
                  <a:pt x="7228936" y="6014037"/>
                </a:lnTo>
                <a:cubicBezTo>
                  <a:pt x="7228936" y="6181139"/>
                  <a:pt x="7093473" y="6316602"/>
                  <a:pt x="6926371"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513753" y="1435652"/>
            <a:ext cx="3891435" cy="483386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515079" y="6387128"/>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9F43114-67DF-4FA3-9285-385EAC7FCBCA}"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7131721"/>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6" y="219457"/>
            <a:ext cx="4026915" cy="1303534"/>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522992"/>
            <a:ext cx="4026916" cy="4748826"/>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199660" y="6387128"/>
            <a:ext cx="1032084" cy="338328"/>
          </a:xfrm>
        </p:spPr>
        <p:txBody>
          <a:bodyPr/>
          <a:lstStyle/>
          <a:p>
            <a:fld id="{1217BF59-E0D5-409C-8A6B-0F803A4B6315}"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231744" y="6387128"/>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4914900" y="265943"/>
            <a:ext cx="7010400" cy="6325357"/>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2983343529"/>
      </p:ext>
    </p:extLst>
  </p:cSld>
  <p:clrMapOvr>
    <a:overrideClrMapping bg1="dk1" tx1="lt1" bg2="dk2" tx2="lt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459071" y="219456"/>
            <a:ext cx="3162300" cy="1849198"/>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4C1BE581-FB1F-EE1A-8946-9FA6FC25C11B}"/>
              </a:ext>
            </a:extLst>
          </p:cNvPr>
          <p:cNvSpPr>
            <a:spLocks noGrp="1"/>
          </p:cNvSpPr>
          <p:nvPr>
            <p:ph type="pic" sz="quarter" idx="13" hasCustomPrompt="1"/>
          </p:nvPr>
        </p:nvSpPr>
        <p:spPr>
          <a:xfrm>
            <a:off x="274320" y="266700"/>
            <a:ext cx="7924800" cy="6324600"/>
          </a:xfrm>
          <a:custGeom>
            <a:avLst/>
            <a:gdLst>
              <a:gd name="connsiteX0" fmla="*/ 293082 w 7924800"/>
              <a:gd name="connsiteY0" fmla="*/ 0 h 6324600"/>
              <a:gd name="connsiteX1" fmla="*/ 7631718 w 7924800"/>
              <a:gd name="connsiteY1" fmla="*/ 0 h 6324600"/>
              <a:gd name="connsiteX2" fmla="*/ 7924800 w 7924800"/>
              <a:gd name="connsiteY2" fmla="*/ 293082 h 6324600"/>
              <a:gd name="connsiteX3" fmla="*/ 7924800 w 7924800"/>
              <a:gd name="connsiteY3" fmla="*/ 6031518 h 6324600"/>
              <a:gd name="connsiteX4" fmla="*/ 7631718 w 7924800"/>
              <a:gd name="connsiteY4" fmla="*/ 6324600 h 6324600"/>
              <a:gd name="connsiteX5" fmla="*/ 293082 w 7924800"/>
              <a:gd name="connsiteY5" fmla="*/ 6324600 h 6324600"/>
              <a:gd name="connsiteX6" fmla="*/ 0 w 7924800"/>
              <a:gd name="connsiteY6" fmla="*/ 6031518 h 6324600"/>
              <a:gd name="connsiteX7" fmla="*/ 0 w 7924800"/>
              <a:gd name="connsiteY7" fmla="*/ 293082 h 6324600"/>
              <a:gd name="connsiteX8" fmla="*/ 293082 w 7924800"/>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4800" h="6324600">
                <a:moveTo>
                  <a:pt x="293082" y="0"/>
                </a:moveTo>
                <a:lnTo>
                  <a:pt x="7631718" y="0"/>
                </a:lnTo>
                <a:cubicBezTo>
                  <a:pt x="7793583" y="0"/>
                  <a:pt x="7924800" y="131217"/>
                  <a:pt x="7924800" y="293082"/>
                </a:cubicBezTo>
                <a:lnTo>
                  <a:pt x="7924800" y="6031518"/>
                </a:lnTo>
                <a:cubicBezTo>
                  <a:pt x="7924800" y="6193383"/>
                  <a:pt x="7793583" y="6324600"/>
                  <a:pt x="7631718" y="6324600"/>
                </a:cubicBezTo>
                <a:lnTo>
                  <a:pt x="293082" y="6324600"/>
                </a:lnTo>
                <a:cubicBezTo>
                  <a:pt x="131217" y="6324600"/>
                  <a:pt x="0" y="6193383"/>
                  <a:pt x="0" y="6031518"/>
                </a:cubicBezTo>
                <a:lnTo>
                  <a:pt x="0" y="293082"/>
                </a:lnTo>
                <a:cubicBezTo>
                  <a:pt x="0" y="131217"/>
                  <a:pt x="131217" y="0"/>
                  <a:pt x="293082"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459071" y="2111514"/>
            <a:ext cx="3162300" cy="4158000"/>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459072" y="6387737"/>
            <a:ext cx="1983112"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477500" y="6390795"/>
            <a:ext cx="1032084" cy="338328"/>
          </a:xfrm>
        </p:spPr>
        <p:txBody>
          <a:bodyPr/>
          <a:lstStyle>
            <a:lvl1pPr>
              <a:defRPr>
                <a:solidFill>
                  <a:schemeClr val="tx1"/>
                </a:solidFill>
                <a:effectLst/>
              </a:defRPr>
            </a:lvl1pPr>
          </a:lstStyle>
          <a:p>
            <a:fld id="{6AC6ED7C-CAEB-4C33-83BF-788B8A76A11C}"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23891939"/>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219456"/>
            <a:ext cx="3234982" cy="157721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85854" y="1796675"/>
            <a:ext cx="3234982" cy="4471476"/>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78705" y="6387128"/>
            <a:ext cx="209577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206416" y="6390795"/>
            <a:ext cx="1032084" cy="338328"/>
          </a:xfrm>
        </p:spPr>
        <p:txBody>
          <a:bodyPr/>
          <a:lstStyle>
            <a:lvl1pPr>
              <a:defRPr>
                <a:solidFill>
                  <a:schemeClr val="tx1"/>
                </a:solidFill>
                <a:effectLst/>
              </a:defRPr>
            </a:lvl1pPr>
          </a:lstStyle>
          <a:p>
            <a:fld id="{BB0B5C10-8896-4A25-9ADC-0DE16BEA40F9}"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38500" y="6390795"/>
            <a:ext cx="457200" cy="338328"/>
          </a:xfrm>
        </p:spPr>
        <p:txBody>
          <a:body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965783" y="265176"/>
            <a:ext cx="7959517" cy="6327648"/>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3712221896"/>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9252434" y="219456"/>
            <a:ext cx="2504499" cy="2282204"/>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0245013D-3ACD-0E69-50DF-0B7C6855E765}"/>
              </a:ext>
            </a:extLst>
          </p:cNvPr>
          <p:cNvSpPr>
            <a:spLocks noGrp="1"/>
          </p:cNvSpPr>
          <p:nvPr>
            <p:ph type="pic" sz="quarter" idx="13" hasCustomPrompt="1"/>
          </p:nvPr>
        </p:nvSpPr>
        <p:spPr>
          <a:xfrm>
            <a:off x="274220" y="266700"/>
            <a:ext cx="8782316" cy="6324600"/>
          </a:xfrm>
          <a:custGeom>
            <a:avLst/>
            <a:gdLst>
              <a:gd name="connsiteX0" fmla="*/ 293967 w 8782316"/>
              <a:gd name="connsiteY0" fmla="*/ 0 h 6324600"/>
              <a:gd name="connsiteX1" fmla="*/ 8488349 w 8782316"/>
              <a:gd name="connsiteY1" fmla="*/ 0 h 6324600"/>
              <a:gd name="connsiteX2" fmla="*/ 8782316 w 8782316"/>
              <a:gd name="connsiteY2" fmla="*/ 293967 h 6324600"/>
              <a:gd name="connsiteX3" fmla="*/ 8782316 w 8782316"/>
              <a:gd name="connsiteY3" fmla="*/ 6030633 h 6324600"/>
              <a:gd name="connsiteX4" fmla="*/ 8488349 w 8782316"/>
              <a:gd name="connsiteY4" fmla="*/ 6324600 h 6324600"/>
              <a:gd name="connsiteX5" fmla="*/ 293967 w 8782316"/>
              <a:gd name="connsiteY5" fmla="*/ 6324600 h 6324600"/>
              <a:gd name="connsiteX6" fmla="*/ 0 w 8782316"/>
              <a:gd name="connsiteY6" fmla="*/ 6030633 h 6324600"/>
              <a:gd name="connsiteX7" fmla="*/ 0 w 8782316"/>
              <a:gd name="connsiteY7" fmla="*/ 293967 h 6324600"/>
              <a:gd name="connsiteX8" fmla="*/ 293967 w 8782316"/>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82316" h="6324600">
                <a:moveTo>
                  <a:pt x="293967" y="0"/>
                </a:moveTo>
                <a:lnTo>
                  <a:pt x="8488349" y="0"/>
                </a:lnTo>
                <a:cubicBezTo>
                  <a:pt x="8650702" y="0"/>
                  <a:pt x="8782316" y="131614"/>
                  <a:pt x="8782316" y="293967"/>
                </a:cubicBezTo>
                <a:lnTo>
                  <a:pt x="8782316" y="6030633"/>
                </a:lnTo>
                <a:cubicBezTo>
                  <a:pt x="8782316" y="6192986"/>
                  <a:pt x="8650702" y="6324600"/>
                  <a:pt x="8488349" y="6324600"/>
                </a:cubicBezTo>
                <a:lnTo>
                  <a:pt x="293967" y="6324600"/>
                </a:lnTo>
                <a:cubicBezTo>
                  <a:pt x="131614" y="6324600"/>
                  <a:pt x="0" y="6192986"/>
                  <a:pt x="0" y="6030633"/>
                </a:cubicBezTo>
                <a:lnTo>
                  <a:pt x="0" y="293967"/>
                </a:lnTo>
                <a:cubicBezTo>
                  <a:pt x="0" y="131614"/>
                  <a:pt x="131614" y="0"/>
                  <a:pt x="293967"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9262115" y="3001992"/>
            <a:ext cx="2494818" cy="3299767"/>
          </a:xfrm>
        </p:spPr>
        <p:txBody>
          <a:bodyPr anchor="b">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259368" y="6387737"/>
            <a:ext cx="1315404"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564498" y="6390795"/>
            <a:ext cx="1007658" cy="338328"/>
          </a:xfrm>
        </p:spPr>
        <p:txBody>
          <a:bodyPr/>
          <a:lstStyle>
            <a:lvl1pPr>
              <a:defRPr>
                <a:solidFill>
                  <a:schemeClr val="tx1"/>
                </a:solidFill>
                <a:effectLst/>
              </a:defRPr>
            </a:lvl1pPr>
          </a:lstStyle>
          <a:p>
            <a:fld id="{77A7F542-C964-486E-82FB-259D80A22E0C}"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740573179"/>
      </p:ext>
    </p:extLst>
  </p:cSld>
  <p:clrMapOvr>
    <a:overrideClrMapping bg1="dk1" tx1="lt1" bg2="dk2" tx2="lt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1878" y="5322914"/>
            <a:ext cx="4466322" cy="1064214"/>
          </a:xfrm>
        </p:spPr>
        <p:txBody>
          <a:bodyPr anchor="t">
            <a:normAutofit/>
          </a:bodyPr>
          <a:lstStyle>
            <a:lvl1pPr>
              <a:defRPr sz="3000"/>
            </a:lvl1pPr>
          </a:lstStyle>
          <a:p>
            <a:r>
              <a:rPr lang="en-US"/>
              <a:t>Click to edit Master title style</a:t>
            </a:r>
          </a:p>
        </p:txBody>
      </p:sp>
      <p:sp>
        <p:nvSpPr>
          <p:cNvPr id="4" name="Picture Placeholder 3">
            <a:extLst>
              <a:ext uri="{FF2B5EF4-FFF2-40B4-BE49-F238E27FC236}">
                <a16:creationId xmlns:a16="http://schemas.microsoft.com/office/drawing/2014/main" id="{61800625-21B7-D3E3-63A2-DDD86082593E}"/>
              </a:ext>
            </a:extLst>
          </p:cNvPr>
          <p:cNvSpPr>
            <a:spLocks noGrp="1"/>
          </p:cNvSpPr>
          <p:nvPr>
            <p:ph type="pic" sz="quarter" idx="15" hasCustomPrompt="1"/>
          </p:nvPr>
        </p:nvSpPr>
        <p:spPr>
          <a:xfrm>
            <a:off x="274220" y="265176"/>
            <a:ext cx="11651080"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914900" y="5283156"/>
            <a:ext cx="7010400" cy="1103972"/>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200"/>
            </a:lvl3pPr>
            <a:lvl4pPr marL="685800" indent="0">
              <a:buFont typeface="Arial" panose="020B0604020202020204" pitchFamily="34" charset="0"/>
              <a:buNone/>
              <a:defRPr sz="1200"/>
            </a:lvl4pPr>
            <a:lvl5pPr marL="9144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79A6D22-E558-45A5-AFFE-4CB08C13E909}"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315918715"/>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3994637"/>
            <a:ext cx="3460316" cy="1986345"/>
          </a:xfrm>
        </p:spPr>
        <p:txBody>
          <a:bodyPr anchor="t">
            <a:normAutofit/>
          </a:bodyPr>
          <a:lstStyle>
            <a:lvl1pPr>
              <a:defRPr sz="3000"/>
            </a:lvl1pPr>
          </a:lstStyle>
          <a:p>
            <a:r>
              <a:rPr lang="en-US"/>
              <a:t>Click to edit Master title style</a:t>
            </a:r>
          </a:p>
        </p:txBody>
      </p:sp>
      <p:sp>
        <p:nvSpPr>
          <p:cNvPr id="10" name="Picture Placeholder 9">
            <a:extLst>
              <a:ext uri="{FF2B5EF4-FFF2-40B4-BE49-F238E27FC236}">
                <a16:creationId xmlns:a16="http://schemas.microsoft.com/office/drawing/2014/main" id="{9A350D79-60BC-073C-3EE9-FEF237EFFC3B}"/>
              </a:ext>
            </a:extLst>
          </p:cNvPr>
          <p:cNvSpPr>
            <a:spLocks noGrp="1"/>
          </p:cNvSpPr>
          <p:nvPr>
            <p:ph type="pic" sz="quarter" idx="13" hasCustomPrompt="1"/>
          </p:nvPr>
        </p:nvSpPr>
        <p:spPr>
          <a:xfrm>
            <a:off x="274220" y="266700"/>
            <a:ext cx="11651080" cy="3511571"/>
          </a:xfrm>
          <a:custGeom>
            <a:avLst/>
            <a:gdLst>
              <a:gd name="connsiteX0" fmla="*/ 293181 w 11651080"/>
              <a:gd name="connsiteY0" fmla="*/ 0 h 3511571"/>
              <a:gd name="connsiteX1" fmla="*/ 11357899 w 11651080"/>
              <a:gd name="connsiteY1" fmla="*/ 0 h 3511571"/>
              <a:gd name="connsiteX2" fmla="*/ 11651080 w 11651080"/>
              <a:gd name="connsiteY2" fmla="*/ 293181 h 3511571"/>
              <a:gd name="connsiteX3" fmla="*/ 11651080 w 11651080"/>
              <a:gd name="connsiteY3" fmla="*/ 3218390 h 3511571"/>
              <a:gd name="connsiteX4" fmla="*/ 11521819 w 11651080"/>
              <a:gd name="connsiteY4" fmla="*/ 3461500 h 3511571"/>
              <a:gd name="connsiteX5" fmla="*/ 11477449 w 11651080"/>
              <a:gd name="connsiteY5" fmla="*/ 3485583 h 3511571"/>
              <a:gd name="connsiteX6" fmla="*/ 11417209 w 11651080"/>
              <a:gd name="connsiteY6" fmla="*/ 3504280 h 3511571"/>
              <a:gd name="connsiteX7" fmla="*/ 11344868 w 11651080"/>
              <a:gd name="connsiteY7" fmla="*/ 3511571 h 3511571"/>
              <a:gd name="connsiteX8" fmla="*/ 310043 w 11651080"/>
              <a:gd name="connsiteY8" fmla="*/ 3511571 h 3511571"/>
              <a:gd name="connsiteX9" fmla="*/ 170323 w 11651080"/>
              <a:gd name="connsiteY9" fmla="*/ 3483368 h 3511571"/>
              <a:gd name="connsiteX10" fmla="*/ 127787 w 11651080"/>
              <a:gd name="connsiteY10" fmla="*/ 3460284 h 3511571"/>
              <a:gd name="connsiteX11" fmla="*/ 85871 w 11651080"/>
              <a:gd name="connsiteY11" fmla="*/ 3425700 h 3511571"/>
              <a:gd name="connsiteX12" fmla="*/ 0 w 11651080"/>
              <a:gd name="connsiteY12" fmla="*/ 3218390 h 3511571"/>
              <a:gd name="connsiteX13" fmla="*/ 0 w 11651080"/>
              <a:gd name="connsiteY13" fmla="*/ 293181 h 3511571"/>
              <a:gd name="connsiteX14" fmla="*/ 293181 w 11651080"/>
              <a:gd name="connsiteY14" fmla="*/ 0 h 351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51080" h="3511571">
                <a:moveTo>
                  <a:pt x="293181" y="0"/>
                </a:moveTo>
                <a:lnTo>
                  <a:pt x="11357899" y="0"/>
                </a:lnTo>
                <a:cubicBezTo>
                  <a:pt x="11519818" y="0"/>
                  <a:pt x="11651080" y="131262"/>
                  <a:pt x="11651080" y="293181"/>
                </a:cubicBezTo>
                <a:lnTo>
                  <a:pt x="11651080" y="3218390"/>
                </a:lnTo>
                <a:cubicBezTo>
                  <a:pt x="11651080" y="3319589"/>
                  <a:pt x="11599806" y="3408813"/>
                  <a:pt x="11521819" y="3461500"/>
                </a:cubicBezTo>
                <a:lnTo>
                  <a:pt x="11477449" y="3485583"/>
                </a:lnTo>
                <a:lnTo>
                  <a:pt x="11417209" y="3504280"/>
                </a:lnTo>
                <a:cubicBezTo>
                  <a:pt x="11393842" y="3509060"/>
                  <a:pt x="11369648" y="3511571"/>
                  <a:pt x="11344868" y="3511571"/>
                </a:cubicBezTo>
                <a:lnTo>
                  <a:pt x="310043" y="3511571"/>
                </a:lnTo>
                <a:cubicBezTo>
                  <a:pt x="260482" y="3511571"/>
                  <a:pt x="213267" y="3501529"/>
                  <a:pt x="170323" y="3483368"/>
                </a:cubicBezTo>
                <a:lnTo>
                  <a:pt x="127787" y="3460284"/>
                </a:lnTo>
                <a:lnTo>
                  <a:pt x="85871" y="3425700"/>
                </a:lnTo>
                <a:cubicBezTo>
                  <a:pt x="32816" y="3372645"/>
                  <a:pt x="0" y="3299350"/>
                  <a:pt x="0" y="3218390"/>
                </a:cubicBezTo>
                <a:lnTo>
                  <a:pt x="0" y="293181"/>
                </a:lnTo>
                <a:cubicBezTo>
                  <a:pt x="0" y="131262"/>
                  <a:pt x="131262" y="0"/>
                  <a:pt x="293181"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3977466"/>
            <a:ext cx="7962900" cy="22860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54360EB-95BF-4987-BAEE-E7CA2491C2B2}"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795333101"/>
      </p:ext>
    </p:extLst>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78" y="216452"/>
            <a:ext cx="3381587" cy="2213524"/>
          </a:xfrm>
        </p:spPr>
        <p:txBody>
          <a:bodyPr anchor="t">
            <a:normAutofit/>
          </a:bodyPr>
          <a:lstStyle>
            <a:lvl1pPr>
              <a:defRPr sz="30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177492"/>
            <a:ext cx="7962900" cy="2286000"/>
          </a:xfrm>
        </p:spPr>
        <p:txBody>
          <a:bodyPr>
            <a:norm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5878" y="2513464"/>
            <a:ext cx="2805405"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30339" y="2516244"/>
            <a:ext cx="1284010" cy="338328"/>
          </a:xfrm>
        </p:spPr>
        <p:txBody>
          <a:bodyPr/>
          <a:lstStyle/>
          <a:p>
            <a:fld id="{70D4BFA2-1BB9-40F7-B5CD-27AF3FC15B4F}"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509585" y="2513464"/>
            <a:ext cx="449306" cy="338328"/>
          </a:xfrm>
        </p:spPr>
        <p:txBody>
          <a:bodyPr/>
          <a:lstStyle/>
          <a:p>
            <a:fld id="{C8116806-1FD2-4A57-B5EA-7014AB76383B}" type="slidenum">
              <a:rPr lang="en-US" smtClean="0"/>
              <a:t>‹#›</a:t>
            </a:fld>
            <a:endParaRPr lang="en-US"/>
          </a:p>
        </p:txBody>
      </p:sp>
      <p:sp>
        <p:nvSpPr>
          <p:cNvPr id="10" name="Picture Placeholder 9">
            <a:extLst>
              <a:ext uri="{FF2B5EF4-FFF2-40B4-BE49-F238E27FC236}">
                <a16:creationId xmlns:a16="http://schemas.microsoft.com/office/drawing/2014/main" id="{EE56056E-3484-D9D0-95D5-818FF4C3C8D6}"/>
              </a:ext>
            </a:extLst>
          </p:cNvPr>
          <p:cNvSpPr>
            <a:spLocks noGrp="1"/>
          </p:cNvSpPr>
          <p:nvPr>
            <p:ph type="pic" sz="quarter" idx="13" hasCustomPrompt="1"/>
          </p:nvPr>
        </p:nvSpPr>
        <p:spPr>
          <a:xfrm>
            <a:off x="274220" y="2935280"/>
            <a:ext cx="11651080" cy="3656020"/>
          </a:xfrm>
          <a:custGeom>
            <a:avLst/>
            <a:gdLst>
              <a:gd name="connsiteX0" fmla="*/ 298989 w 11651080"/>
              <a:gd name="connsiteY0" fmla="*/ 0 h 3656020"/>
              <a:gd name="connsiteX1" fmla="*/ 11352091 w 11651080"/>
              <a:gd name="connsiteY1" fmla="*/ 0 h 3656020"/>
              <a:gd name="connsiteX2" fmla="*/ 11651080 w 11651080"/>
              <a:gd name="connsiteY2" fmla="*/ 298989 h 3656020"/>
              <a:gd name="connsiteX3" fmla="*/ 11651080 w 11651080"/>
              <a:gd name="connsiteY3" fmla="*/ 3357031 h 3656020"/>
              <a:gd name="connsiteX4" fmla="*/ 11352091 w 11651080"/>
              <a:gd name="connsiteY4" fmla="*/ 3656020 h 3656020"/>
              <a:gd name="connsiteX5" fmla="*/ 298989 w 11651080"/>
              <a:gd name="connsiteY5" fmla="*/ 3656020 h 3656020"/>
              <a:gd name="connsiteX6" fmla="*/ 0 w 11651080"/>
              <a:gd name="connsiteY6" fmla="*/ 3357031 h 3656020"/>
              <a:gd name="connsiteX7" fmla="*/ 0 w 11651080"/>
              <a:gd name="connsiteY7" fmla="*/ 298989 h 3656020"/>
              <a:gd name="connsiteX8" fmla="*/ 298989 w 11651080"/>
              <a:gd name="connsiteY8" fmla="*/ 0 h 36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3656020">
                <a:moveTo>
                  <a:pt x="298989" y="0"/>
                </a:moveTo>
                <a:lnTo>
                  <a:pt x="11352091" y="0"/>
                </a:lnTo>
                <a:cubicBezTo>
                  <a:pt x="11517218" y="0"/>
                  <a:pt x="11651080" y="133862"/>
                  <a:pt x="11651080" y="298989"/>
                </a:cubicBezTo>
                <a:lnTo>
                  <a:pt x="11651080" y="3357031"/>
                </a:lnTo>
                <a:cubicBezTo>
                  <a:pt x="11651080" y="3522158"/>
                  <a:pt x="11517218" y="3656020"/>
                  <a:pt x="11352091" y="3656020"/>
                </a:cubicBezTo>
                <a:lnTo>
                  <a:pt x="298989" y="3656020"/>
                </a:lnTo>
                <a:cubicBezTo>
                  <a:pt x="133862" y="3656020"/>
                  <a:pt x="0" y="3522158"/>
                  <a:pt x="0" y="3357031"/>
                </a:cubicBezTo>
                <a:lnTo>
                  <a:pt x="0" y="298989"/>
                </a:lnTo>
                <a:cubicBezTo>
                  <a:pt x="0" y="133862"/>
                  <a:pt x="133862" y="0"/>
                  <a:pt x="29898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1422239646"/>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67689" y="1277917"/>
            <a:ext cx="4244590" cy="1054449"/>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6A6D8C26-0B2C-F81E-0E9B-25818527E0CD}"/>
              </a:ext>
            </a:extLst>
          </p:cNvPr>
          <p:cNvSpPr>
            <a:spLocks noGrp="1"/>
          </p:cNvSpPr>
          <p:nvPr>
            <p:ph type="pic" sz="quarter" idx="13" hasCustomPrompt="1"/>
          </p:nvPr>
        </p:nvSpPr>
        <p:spPr>
          <a:xfrm>
            <a:off x="1371601" y="2391930"/>
            <a:ext cx="4140679" cy="3094471"/>
          </a:xfrm>
          <a:custGeom>
            <a:avLst/>
            <a:gdLst>
              <a:gd name="connsiteX0" fmla="*/ 287879 w 4140679"/>
              <a:gd name="connsiteY0" fmla="*/ 0 h 3094471"/>
              <a:gd name="connsiteX1" fmla="*/ 3852800 w 4140679"/>
              <a:gd name="connsiteY1" fmla="*/ 0 h 3094471"/>
              <a:gd name="connsiteX2" fmla="*/ 4140679 w 4140679"/>
              <a:gd name="connsiteY2" fmla="*/ 287879 h 3094471"/>
              <a:gd name="connsiteX3" fmla="*/ 4140679 w 4140679"/>
              <a:gd name="connsiteY3" fmla="*/ 2806592 h 3094471"/>
              <a:gd name="connsiteX4" fmla="*/ 3852800 w 4140679"/>
              <a:gd name="connsiteY4" fmla="*/ 3094471 h 3094471"/>
              <a:gd name="connsiteX5" fmla="*/ 287879 w 4140679"/>
              <a:gd name="connsiteY5" fmla="*/ 3094471 h 3094471"/>
              <a:gd name="connsiteX6" fmla="*/ 0 w 4140679"/>
              <a:gd name="connsiteY6" fmla="*/ 2806592 h 3094471"/>
              <a:gd name="connsiteX7" fmla="*/ 0 w 4140679"/>
              <a:gd name="connsiteY7" fmla="*/ 287879 h 3094471"/>
              <a:gd name="connsiteX8" fmla="*/ 287879 w 4140679"/>
              <a:gd name="connsiteY8" fmla="*/ 0 h 309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0679" h="3094471">
                <a:moveTo>
                  <a:pt x="287879" y="0"/>
                </a:moveTo>
                <a:lnTo>
                  <a:pt x="3852800" y="0"/>
                </a:lnTo>
                <a:cubicBezTo>
                  <a:pt x="4011791" y="0"/>
                  <a:pt x="4140679" y="128888"/>
                  <a:pt x="4140679" y="287879"/>
                </a:cubicBezTo>
                <a:lnTo>
                  <a:pt x="4140679" y="2806592"/>
                </a:lnTo>
                <a:cubicBezTo>
                  <a:pt x="4140679" y="2965583"/>
                  <a:pt x="4011791" y="3094471"/>
                  <a:pt x="3852800" y="3094471"/>
                </a:cubicBezTo>
                <a:lnTo>
                  <a:pt x="287879" y="3094471"/>
                </a:lnTo>
                <a:cubicBezTo>
                  <a:pt x="128888" y="3094471"/>
                  <a:pt x="0" y="2965583"/>
                  <a:pt x="0" y="2806592"/>
                </a:cubicBezTo>
                <a:lnTo>
                  <a:pt x="0" y="287879"/>
                </a:lnTo>
                <a:cubicBezTo>
                  <a:pt x="0" y="128888"/>
                  <a:pt x="128888" y="0"/>
                  <a:pt x="2878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867400" y="1277917"/>
            <a:ext cx="4953000" cy="4208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4B2A89B-6654-46B7-8BAD-422EA50F4994}"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613480282"/>
      </p:ext>
    </p:extLst>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3172641" cy="3145019"/>
          </a:xfrm>
        </p:spPr>
        <p:txBody>
          <a:bodyPr anchor="t">
            <a:normAutofit/>
          </a:bodyPr>
          <a:lstStyle>
            <a:lvl1pPr>
              <a:defRPr sz="3000"/>
            </a:lvl1pPr>
          </a:lstStyle>
          <a:p>
            <a:r>
              <a:rPr lang="en-US"/>
              <a:t>Click to edit Master title style</a:t>
            </a:r>
          </a:p>
        </p:txBody>
      </p:sp>
      <p:sp>
        <p:nvSpPr>
          <p:cNvPr id="10" name="Picture Placeholder 9">
            <a:extLst>
              <a:ext uri="{FF2B5EF4-FFF2-40B4-BE49-F238E27FC236}">
                <a16:creationId xmlns:a16="http://schemas.microsoft.com/office/drawing/2014/main" id="{A95997E6-BE07-E83F-D207-0CADA004E02A}"/>
              </a:ext>
            </a:extLst>
          </p:cNvPr>
          <p:cNvSpPr>
            <a:spLocks noGrp="1"/>
          </p:cNvSpPr>
          <p:nvPr>
            <p:ph type="pic" sz="quarter" idx="15" hasCustomPrompt="1"/>
          </p:nvPr>
        </p:nvSpPr>
        <p:spPr>
          <a:xfrm>
            <a:off x="4000500" y="265332"/>
            <a:ext cx="7924800" cy="3095837"/>
          </a:xfrm>
          <a:custGeom>
            <a:avLst/>
            <a:gdLst>
              <a:gd name="connsiteX0" fmla="*/ 282309 w 8229600"/>
              <a:gd name="connsiteY0" fmla="*/ 0 h 3095837"/>
              <a:gd name="connsiteX1" fmla="*/ 7947291 w 8229600"/>
              <a:gd name="connsiteY1" fmla="*/ 0 h 3095837"/>
              <a:gd name="connsiteX2" fmla="*/ 8229600 w 8229600"/>
              <a:gd name="connsiteY2" fmla="*/ 282309 h 3095837"/>
              <a:gd name="connsiteX3" fmla="*/ 8229600 w 8229600"/>
              <a:gd name="connsiteY3" fmla="*/ 2813528 h 3095837"/>
              <a:gd name="connsiteX4" fmla="*/ 7947291 w 8229600"/>
              <a:gd name="connsiteY4" fmla="*/ 3095837 h 3095837"/>
              <a:gd name="connsiteX5" fmla="*/ 282309 w 8229600"/>
              <a:gd name="connsiteY5" fmla="*/ 3095837 h 3095837"/>
              <a:gd name="connsiteX6" fmla="*/ 0 w 8229600"/>
              <a:gd name="connsiteY6" fmla="*/ 2813528 h 3095837"/>
              <a:gd name="connsiteX7" fmla="*/ 0 w 8229600"/>
              <a:gd name="connsiteY7" fmla="*/ 282309 h 3095837"/>
              <a:gd name="connsiteX8" fmla="*/ 282309 w 8229600"/>
              <a:gd name="connsiteY8" fmla="*/ 0 h 309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3095837">
                <a:moveTo>
                  <a:pt x="282309" y="0"/>
                </a:moveTo>
                <a:lnTo>
                  <a:pt x="7947291" y="0"/>
                </a:lnTo>
                <a:cubicBezTo>
                  <a:pt x="8103206" y="0"/>
                  <a:pt x="8229600" y="126394"/>
                  <a:pt x="8229600" y="282309"/>
                </a:cubicBezTo>
                <a:lnTo>
                  <a:pt x="8229600" y="2813528"/>
                </a:lnTo>
                <a:cubicBezTo>
                  <a:pt x="8229600" y="2969443"/>
                  <a:pt x="8103206" y="3095837"/>
                  <a:pt x="7947291" y="3095837"/>
                </a:cubicBezTo>
                <a:lnTo>
                  <a:pt x="282309" y="3095837"/>
                </a:lnTo>
                <a:cubicBezTo>
                  <a:pt x="126394" y="3095837"/>
                  <a:pt x="0" y="2969443"/>
                  <a:pt x="0" y="2813528"/>
                </a:cubicBezTo>
                <a:lnTo>
                  <a:pt x="0" y="282309"/>
                </a:lnTo>
                <a:cubicBezTo>
                  <a:pt x="0" y="126394"/>
                  <a:pt x="126394" y="0"/>
                  <a:pt x="28230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14565" y="3543597"/>
            <a:ext cx="8010734" cy="284353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D90CB68-2046-4562-B6CE-CDFAB3DC51F3}"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806948406"/>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5158596"/>
            <a:ext cx="4207160" cy="1216328"/>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43EBFFFF-5D16-BE62-1AAA-3F8F77B6C10A}"/>
              </a:ext>
            </a:extLst>
          </p:cNvPr>
          <p:cNvSpPr>
            <a:spLocks noGrp="1"/>
          </p:cNvSpPr>
          <p:nvPr>
            <p:ph type="pic" sz="quarter" idx="13" hasCustomPrompt="1"/>
          </p:nvPr>
        </p:nvSpPr>
        <p:spPr>
          <a:xfrm>
            <a:off x="271305" y="265176"/>
            <a:ext cx="4118735" cy="4577087"/>
          </a:xfrm>
          <a:custGeom>
            <a:avLst/>
            <a:gdLst>
              <a:gd name="connsiteX0" fmla="*/ 302192 w 4118735"/>
              <a:gd name="connsiteY0" fmla="*/ 0 h 4577087"/>
              <a:gd name="connsiteX1" fmla="*/ 3816543 w 4118735"/>
              <a:gd name="connsiteY1" fmla="*/ 0 h 4577087"/>
              <a:gd name="connsiteX2" fmla="*/ 4118735 w 4118735"/>
              <a:gd name="connsiteY2" fmla="*/ 302192 h 4577087"/>
              <a:gd name="connsiteX3" fmla="*/ 4118735 w 4118735"/>
              <a:gd name="connsiteY3" fmla="*/ 4274895 h 4577087"/>
              <a:gd name="connsiteX4" fmla="*/ 3816543 w 4118735"/>
              <a:gd name="connsiteY4" fmla="*/ 4577087 h 4577087"/>
              <a:gd name="connsiteX5" fmla="*/ 302192 w 4118735"/>
              <a:gd name="connsiteY5" fmla="*/ 4577087 h 4577087"/>
              <a:gd name="connsiteX6" fmla="*/ 0 w 4118735"/>
              <a:gd name="connsiteY6" fmla="*/ 4274895 h 4577087"/>
              <a:gd name="connsiteX7" fmla="*/ 0 w 4118735"/>
              <a:gd name="connsiteY7" fmla="*/ 302192 h 4577087"/>
              <a:gd name="connsiteX8" fmla="*/ 302192 w 4118735"/>
              <a:gd name="connsiteY8" fmla="*/ 0 h 4577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18735" h="4577087">
                <a:moveTo>
                  <a:pt x="302192" y="0"/>
                </a:moveTo>
                <a:lnTo>
                  <a:pt x="3816543" y="0"/>
                </a:lnTo>
                <a:cubicBezTo>
                  <a:pt x="3983439" y="0"/>
                  <a:pt x="4118735" y="135296"/>
                  <a:pt x="4118735" y="302192"/>
                </a:cubicBezTo>
                <a:lnTo>
                  <a:pt x="4118735" y="4274895"/>
                </a:lnTo>
                <a:cubicBezTo>
                  <a:pt x="4118735" y="4441791"/>
                  <a:pt x="3983439" y="4577087"/>
                  <a:pt x="3816543" y="4577087"/>
                </a:cubicBezTo>
                <a:lnTo>
                  <a:pt x="302192" y="4577087"/>
                </a:lnTo>
                <a:cubicBezTo>
                  <a:pt x="135296" y="4577087"/>
                  <a:pt x="0" y="4441791"/>
                  <a:pt x="0" y="4274895"/>
                </a:cubicBezTo>
                <a:lnTo>
                  <a:pt x="0" y="302192"/>
                </a:lnTo>
                <a:cubicBezTo>
                  <a:pt x="0" y="135296"/>
                  <a:pt x="135296" y="0"/>
                  <a:pt x="302192"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4900" y="296685"/>
            <a:ext cx="6720870" cy="60759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5A882899-F271-47EA-805D-B8A33B6837B1}"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041266338"/>
      </p:ext>
    </p:extLst>
  </p:cSld>
  <p:clrMapOvr>
    <a:overrideClrMapping bg1="dk1" tx1="lt1" bg2="dk2" tx2="lt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1231821" y="760151"/>
            <a:ext cx="9728359" cy="4233673"/>
          </a:xfrm>
          <a:prstGeom prst="roundRect">
            <a:avLst>
              <a:gd name="adj" fmla="val 750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55159"/>
            <a:ext cx="9299448" cy="1025326"/>
          </a:xfrm>
        </p:spPr>
        <p:txBody>
          <a:bodyPr anchor="ctr">
            <a:normAutofit/>
          </a:bodyPr>
          <a:lstStyle>
            <a:lvl1pPr algn="ctr">
              <a:lnSpc>
                <a:spcPct val="90000"/>
              </a:lnSpc>
              <a:defRPr sz="2400" spc="-50" baseline="0">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1"/>
            <a:ext cx="9299448" cy="3943921"/>
          </a:xfrm>
        </p:spPr>
        <p:txBody>
          <a:bodyPr anchor="ctr">
            <a:normAutofit/>
          </a:bodyPr>
          <a:lstStyle>
            <a:lvl1pPr marL="0" indent="0" algn="ctr">
              <a:lnSpc>
                <a:spcPct val="80000"/>
              </a:lnSpc>
              <a:buNone/>
              <a:defRPr sz="26000" spc="-100" baseline="0">
                <a:solidFill>
                  <a:schemeClr val="tx1"/>
                </a:solidFill>
              </a:defRPr>
            </a:lvl1pPr>
          </a:lstStyle>
          <a:p>
            <a:pPr lvl="0"/>
            <a:r>
              <a:rPr lang="en-US"/>
              <a:t>XX%</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E24BB35E-97D9-4AD8-9F03-F1A28F5EDD3F}" type="datetime1">
              <a:rPr lang="en-US" smtClean="0"/>
              <a:t>10/6/2026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082031130"/>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620201" y="606392"/>
            <a:ext cx="10946701" cy="4619890"/>
          </a:xfrm>
          <a:prstGeom prst="roundRect">
            <a:avLst>
              <a:gd name="adj" fmla="val 6476"/>
            </a:avLst>
          </a:prstGeom>
          <a:solidFill>
            <a:schemeClr val="accent1">
              <a:lumMod val="60000"/>
              <a:lumOff val="40000"/>
              <a:alpha val="50000"/>
            </a:scheme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26282"/>
            <a:ext cx="9299448" cy="1025326"/>
          </a:xfrm>
        </p:spPr>
        <p:txBody>
          <a:bodyPr anchor="ctr">
            <a:normAutofit/>
          </a:bodyPr>
          <a:lstStyle>
            <a:lvl1pPr algn="ctr">
              <a:lnSpc>
                <a:spcPct val="90000"/>
              </a:lnSpc>
              <a:defRPr sz="2400" spc="-50" baseline="0">
                <a:solidFill>
                  <a:schemeClr val="tx2"/>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2"/>
            <a:ext cx="9299448" cy="3700734"/>
          </a:xfrm>
        </p:spPr>
        <p:txBody>
          <a:bodyPr anchor="ctr">
            <a:normAutofit/>
          </a:bodyPr>
          <a:lstStyle>
            <a:lvl1pPr marL="0" indent="0" algn="ctr">
              <a:lnSpc>
                <a:spcPct val="80000"/>
              </a:lnSpc>
              <a:buNone/>
              <a:defRPr sz="26000" spc="-100" baseline="0">
                <a:solidFill>
                  <a:schemeClr val="tx2"/>
                </a:solidFill>
              </a:defRPr>
            </a:lvl1pPr>
          </a:lstStyle>
          <a:p>
            <a:pPr lvl="0"/>
            <a:r>
              <a:rPr lang="en-US"/>
              <a:t>XX%</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2"/>
                </a:solidFill>
              </a:defRPr>
            </a:lvl1pPr>
          </a:lstStyle>
          <a:p>
            <a:fld id="{A5950FD3-961F-4360-ADC7-0E23C6F50835}" type="datetime1">
              <a:rPr lang="en-US" smtClean="0"/>
              <a:t>10/6/2026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3750670461"/>
      </p:ext>
    </p:extLst>
  </p:cSld>
  <p:clrMapOvr>
    <a:overrideClrMapping bg1="dk1" tx1="lt1" bg2="dk2" tx2="lt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Number Large 3">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526C722-3701-B2F2-EF11-4B756E05446F}"/>
              </a:ext>
              <a:ext uri="{C183D7F6-B498-43B3-948B-1728B52AA6E4}">
                <adec:decorative xmlns:adec="http://schemas.microsoft.com/office/drawing/2017/decorative" val="1"/>
              </a:ext>
            </a:extLst>
          </p:cNvPr>
          <p:cNvSpPr/>
          <p:nvPr/>
        </p:nvSpPr>
        <p:spPr>
          <a:xfrm>
            <a:off x="660344" y="4990975"/>
            <a:ext cx="10871313" cy="1239913"/>
          </a:xfrm>
          <a:prstGeom prst="roundRect">
            <a:avLst>
              <a:gd name="adj" fmla="val 22063"/>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040433" y="5233065"/>
            <a:ext cx="10111135" cy="777037"/>
          </a:xfrm>
        </p:spPr>
        <p:txBody>
          <a:bodyPr anchor="ctr">
            <a:normAutofit/>
          </a:bodyPr>
          <a:lstStyle>
            <a:lvl1pPr algn="ctr">
              <a:lnSpc>
                <a:spcPct val="90000"/>
              </a:lnSpc>
              <a:defRPr sz="2000" spc="0" baseline="0">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689002" y="1026160"/>
            <a:ext cx="10813996" cy="3963714"/>
          </a:xfrm>
        </p:spPr>
        <p:txBody>
          <a:bodyPr anchor="ctr">
            <a:normAutofit/>
          </a:bodyPr>
          <a:lstStyle>
            <a:lvl1pPr marL="0" indent="0" algn="ctr">
              <a:lnSpc>
                <a:spcPct val="80000"/>
              </a:lnSpc>
              <a:buNone/>
              <a:defRPr sz="31200" spc="-100" baseline="0">
                <a:solidFill>
                  <a:schemeClr val="tx1"/>
                </a:solidFill>
              </a:defRPr>
            </a:lvl1pPr>
          </a:lstStyle>
          <a:p>
            <a:pPr lvl="0"/>
            <a:r>
              <a:rPr lang="en-US"/>
              <a:t>XX%</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0A28C6D7-91AB-4E5C-91FE-81F7E83AF2F7}" type="datetime1">
              <a:rPr lang="en-US" smtClean="0"/>
              <a:t>10/6/2026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73065643"/>
      </p:ext>
    </p:extLst>
  </p:cSld>
  <p:clrMapOvr>
    <a:overrideClrMapping bg1="dk1" tx1="lt1" bg2="dk2" tx2="lt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Number Large 4">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6E8549AC-D930-32F5-F4D6-1BE34C7228FE}"/>
              </a:ext>
              <a:ext uri="{C183D7F6-B498-43B3-948B-1728B52AA6E4}">
                <adec:decorative xmlns:adec="http://schemas.microsoft.com/office/drawing/2017/decorative" val="1"/>
              </a:ext>
            </a:extLst>
          </p:cNvPr>
          <p:cNvSpPr/>
          <p:nvPr/>
        </p:nvSpPr>
        <p:spPr>
          <a:xfrm>
            <a:off x="1590501" y="4989874"/>
            <a:ext cx="9010999" cy="1239913"/>
          </a:xfrm>
          <a:prstGeom prst="roundRect">
            <a:avLst>
              <a:gd name="adj" fmla="val 24326"/>
            </a:avLst>
          </a:prstGeom>
          <a:solidFill>
            <a:schemeClr val="accent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2"/>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982064" y="5147215"/>
            <a:ext cx="8227873" cy="912763"/>
          </a:xfrm>
        </p:spPr>
        <p:txBody>
          <a:bodyPr anchor="ctr">
            <a:normAutofit/>
          </a:bodyPr>
          <a:lstStyle>
            <a:lvl1pPr algn="ctr">
              <a:lnSpc>
                <a:spcPct val="100000"/>
              </a:lnSpc>
              <a:defRPr sz="2300" spc="-50" baseline="0">
                <a:solidFill>
                  <a:schemeClr val="tx2"/>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689002" y="1026160"/>
            <a:ext cx="10813996" cy="3963714"/>
          </a:xfrm>
        </p:spPr>
        <p:txBody>
          <a:bodyPr anchor="ctr">
            <a:normAutofit/>
          </a:bodyPr>
          <a:lstStyle>
            <a:lvl1pPr marL="0" indent="0" algn="ctr">
              <a:lnSpc>
                <a:spcPct val="80000"/>
              </a:lnSpc>
              <a:buNone/>
              <a:defRPr sz="31200" spc="-100" baseline="0">
                <a:solidFill>
                  <a:schemeClr val="tx2"/>
                </a:solidFill>
              </a:defRPr>
            </a:lvl1pPr>
          </a:lstStyle>
          <a:p>
            <a:pPr lvl="0"/>
            <a:r>
              <a:rPr lang="en-US"/>
              <a:t>XX%</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2"/>
                </a:solidFill>
              </a:defRPr>
            </a:lvl1pPr>
          </a:lstStyle>
          <a:p>
            <a:fld id="{ADFF620F-79DC-465D-A792-79BFC5D42082}" type="datetime1">
              <a:rPr lang="en-US" smtClean="0"/>
              <a:t>10/6/2026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027952505"/>
      </p:ext>
    </p:extLst>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Number Larg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224884" y="5144654"/>
            <a:ext cx="7280816" cy="1242473"/>
          </a:xfrm>
        </p:spPr>
        <p:txBody>
          <a:bodyPr vert="horz" lIns="91440" tIns="45720" rIns="91440" bIns="45720" rtlCol="0" anchor="t">
            <a:normAutofit/>
          </a:bodyPr>
          <a:lstStyle>
            <a:lvl1pPr>
              <a:lnSpc>
                <a:spcPct val="100000"/>
              </a:lnSpc>
              <a:defRPr lang="en-US" sz="2800" spc="-50" baseline="0" dirty="0">
                <a:solidFill>
                  <a:schemeClr val="tx2"/>
                </a:solidFill>
              </a:defRPr>
            </a:lvl1pPr>
          </a:lstStyle>
          <a:p>
            <a:pPr lvl="0"/>
            <a:r>
              <a:rPr lang="en-US"/>
              <a:t>Click to edit Master title style</a:t>
            </a:r>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84720" y="266700"/>
            <a:ext cx="11740580" cy="5349003"/>
          </a:xfrm>
        </p:spPr>
        <p:txBody>
          <a:bodyPr vert="horz" lIns="91440" tIns="45720" rIns="91440" bIns="45720" rtlCol="0" anchor="b">
            <a:noAutofit/>
          </a:bodyPr>
          <a:lstStyle>
            <a:lvl1pPr marL="0" indent="0">
              <a:lnSpc>
                <a:spcPct val="90000"/>
              </a:lnSpc>
              <a:spcBef>
                <a:spcPts val="0"/>
              </a:spcBef>
              <a:buNone/>
              <a:defRPr lang="en-US" sz="33000" spc="-100" baseline="0" dirty="0">
                <a:solidFill>
                  <a:schemeClr val="accent1">
                    <a:lumMod val="60000"/>
                    <a:lumOff val="40000"/>
                    <a:alpha val="50000"/>
                  </a:schemeClr>
                </a:solidFill>
              </a:defRPr>
            </a:lvl1pPr>
          </a:lstStyle>
          <a:p>
            <a:pPr lvl="0"/>
            <a:r>
              <a:rPr lang="en-US"/>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2"/>
                </a:solidFill>
              </a:defRPr>
            </a:lvl1pPr>
          </a:lstStyle>
          <a:p>
            <a:fld id="{FD30CB8E-A3C7-445E-9FD2-AB4831E86419}" type="datetime1">
              <a:rPr lang="en-US" smtClean="0"/>
              <a:t>10/6/2026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284208592"/>
      </p:ext>
    </p:extLst>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2880" y="173736"/>
            <a:ext cx="10475499" cy="4850651"/>
          </a:xfrm>
        </p:spPr>
        <p:txBody>
          <a:bodyPr anchor="t">
            <a:noAutofit/>
          </a:bodyPr>
          <a:lstStyle>
            <a:lvl1pPr marL="0" indent="0">
              <a:lnSpc>
                <a:spcPct val="90000"/>
              </a:lnSpc>
              <a:buNone/>
              <a:defRPr sz="7600" b="0" cap="none" spc="-50" baseline="0"/>
            </a:lvl1pPr>
            <a:lvl2pPr marL="228600" indent="0">
              <a:lnSpc>
                <a:spcPct val="90000"/>
              </a:lnSpc>
              <a:buNone/>
              <a:defRPr sz="6600" b="0" cap="none" spc="-50" baseline="0"/>
            </a:lvl2pPr>
            <a:lvl3pPr marL="457200" indent="0">
              <a:lnSpc>
                <a:spcPct val="90000"/>
              </a:lnSpc>
              <a:buNone/>
              <a:defRPr sz="6000" b="0" cap="none" spc="-50" baseline="0"/>
            </a:lvl3pPr>
            <a:lvl4pPr marL="685800" indent="0">
              <a:lnSpc>
                <a:spcPct val="90000"/>
              </a:lnSpc>
              <a:buNone/>
              <a:defRPr sz="5400" b="0" cap="none" spc="-50" baseline="0"/>
            </a:lvl4pPr>
            <a:lvl5pPr marL="914400" indent="0">
              <a:lnSpc>
                <a:spcPct val="90000"/>
              </a:lnSpc>
              <a:buNone/>
              <a:defRPr sz="4800" b="0" cap="none" spc="-50" baseline="0"/>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60FC429-4D23-430E-9EDF-7373AE75BFEE}" type="datetime1">
              <a:rPr lang="en-US" smtClean="0"/>
              <a:t>10/6/2026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077830031"/>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8704" y="1638300"/>
            <a:ext cx="10652760" cy="4748828"/>
          </a:xfrm>
        </p:spPr>
        <p:txBody>
          <a:bodyPr anchor="b">
            <a:noAutofit/>
          </a:bodyPr>
          <a:lstStyle>
            <a:lvl1pPr marL="0" indent="0">
              <a:lnSpc>
                <a:spcPct val="85000"/>
              </a:lnSpc>
              <a:buNone/>
              <a:defRPr sz="7600" b="0" spc="-50" baseline="0"/>
            </a:lvl1pPr>
            <a:lvl2pPr marL="228600" indent="0">
              <a:lnSpc>
                <a:spcPct val="85000"/>
              </a:lnSpc>
              <a:buNone/>
              <a:defRPr sz="6000" b="0" spc="-50" baseline="0"/>
            </a:lvl2pPr>
            <a:lvl3pPr marL="457200" indent="0">
              <a:lnSpc>
                <a:spcPct val="85000"/>
              </a:lnSpc>
              <a:buNone/>
              <a:defRPr sz="5400" b="0" spc="-50" baseline="0"/>
            </a:lvl3pPr>
            <a:lvl4pPr marL="685800" indent="0">
              <a:lnSpc>
                <a:spcPct val="85000"/>
              </a:lnSpc>
              <a:buNone/>
              <a:defRPr sz="4800" b="0" spc="-50" baseline="0"/>
            </a:lvl4pPr>
            <a:lvl5pPr marL="914400" indent="0">
              <a:lnSpc>
                <a:spcPct val="85000"/>
              </a:lnSpc>
              <a:buNone/>
              <a:defRPr sz="4400" b="0" spc="-50" baseline="0"/>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DA76414A-368B-4652-A82D-EB6803F5CA88}" type="datetime1">
              <a:rPr lang="en-US" smtClean="0"/>
              <a:t>10/6/2026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856206791"/>
      </p:ext>
    </p:extLst>
  </p:cSld>
  <p:clrMapOvr>
    <a:overrideClrMapping bg1="dk1" tx1="lt1" bg2="dk2" tx2="lt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8703" y="214840"/>
            <a:ext cx="9966323" cy="4992427"/>
          </a:xfrm>
        </p:spPr>
        <p:txBody>
          <a:bodyPr anchor="t">
            <a:noAutofit/>
          </a:bodyPr>
          <a:lstStyle>
            <a:lvl1pPr marL="0" indent="0">
              <a:lnSpc>
                <a:spcPct val="85000"/>
              </a:lnSpc>
              <a:buNone/>
              <a:defRPr sz="7200" b="0" spc="-50" baseline="0">
                <a:solidFill>
                  <a:schemeClr val="accent1"/>
                </a:solidFill>
              </a:defRPr>
            </a:lvl1pPr>
            <a:lvl2pPr marL="228600" indent="0">
              <a:lnSpc>
                <a:spcPct val="85000"/>
              </a:lnSpc>
              <a:buNone/>
              <a:defRPr sz="7200" b="0" spc="-50" baseline="0">
                <a:solidFill>
                  <a:schemeClr val="accent1"/>
                </a:solidFill>
              </a:defRPr>
            </a:lvl2pPr>
            <a:lvl3pPr marL="457200" indent="0">
              <a:lnSpc>
                <a:spcPct val="85000"/>
              </a:lnSpc>
              <a:buNone/>
              <a:defRPr sz="7200" b="0" spc="-50" baseline="0">
                <a:solidFill>
                  <a:schemeClr val="accent1"/>
                </a:solidFill>
              </a:defRPr>
            </a:lvl3pPr>
            <a:lvl4pPr marL="685800" indent="0">
              <a:lnSpc>
                <a:spcPct val="85000"/>
              </a:lnSpc>
              <a:buNone/>
              <a:defRPr sz="7200" b="0" spc="-50" baseline="0">
                <a:solidFill>
                  <a:schemeClr val="accent1"/>
                </a:solidFill>
              </a:defRPr>
            </a:lvl4pPr>
            <a:lvl5pPr marL="914400" indent="0">
              <a:lnSpc>
                <a:spcPct val="85000"/>
              </a:lnSpc>
              <a:buNone/>
              <a:defRPr sz="7200" b="0" spc="-50" baseline="0">
                <a:solidFill>
                  <a:schemeClr val="accent1"/>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391DBFD5-B703-412C-946A-2366F0A22D6B}" type="datetime1">
              <a:rPr lang="en-US" smtClean="0"/>
              <a:t>10/6/2026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219017309"/>
      </p:ext>
    </p:extLst>
  </p:cSld>
  <p:clrMapOvr>
    <a:overrideClrMapping bg1="dk1" tx1="lt1" bg2="dk2" tx2="lt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8704" y="214840"/>
            <a:ext cx="10062576" cy="5040554"/>
          </a:xfrm>
        </p:spPr>
        <p:txBody>
          <a:bodyPr anchor="t">
            <a:noAutofit/>
          </a:bodyPr>
          <a:lstStyle>
            <a:lvl1pPr marL="0" indent="0">
              <a:lnSpc>
                <a:spcPct val="85000"/>
              </a:lnSpc>
              <a:buNone/>
              <a:defRPr sz="7600" b="0" spc="-50" baseline="0">
                <a:solidFill>
                  <a:schemeClr val="accent1">
                    <a:lumMod val="60000"/>
                    <a:lumOff val="40000"/>
                    <a:alpha val="80000"/>
                  </a:schemeClr>
                </a:solidFill>
              </a:defRPr>
            </a:lvl1pPr>
            <a:lvl2pPr marL="228600" indent="0">
              <a:lnSpc>
                <a:spcPct val="85000"/>
              </a:lnSpc>
              <a:buNone/>
              <a:defRPr sz="7600" b="0" spc="-50" baseline="0">
                <a:solidFill>
                  <a:schemeClr val="accent1">
                    <a:lumMod val="60000"/>
                    <a:lumOff val="40000"/>
                    <a:alpha val="80000"/>
                  </a:schemeClr>
                </a:solidFill>
              </a:defRPr>
            </a:lvl2pPr>
            <a:lvl3pPr marL="457200" indent="0">
              <a:lnSpc>
                <a:spcPct val="85000"/>
              </a:lnSpc>
              <a:buNone/>
              <a:defRPr sz="7600" b="0" spc="-50" baseline="0">
                <a:solidFill>
                  <a:schemeClr val="accent1">
                    <a:lumMod val="60000"/>
                    <a:lumOff val="40000"/>
                    <a:alpha val="80000"/>
                  </a:schemeClr>
                </a:solidFill>
              </a:defRPr>
            </a:lvl3pPr>
            <a:lvl4pPr marL="685800" indent="0">
              <a:lnSpc>
                <a:spcPct val="85000"/>
              </a:lnSpc>
              <a:buNone/>
              <a:defRPr sz="7600" b="0" spc="-50" baseline="0">
                <a:solidFill>
                  <a:schemeClr val="accent1">
                    <a:lumMod val="60000"/>
                    <a:lumOff val="40000"/>
                    <a:alpha val="80000"/>
                  </a:schemeClr>
                </a:solidFill>
              </a:defRPr>
            </a:lvl4pPr>
            <a:lvl5pPr marL="914400" indent="0">
              <a:lnSpc>
                <a:spcPct val="85000"/>
              </a:lnSpc>
              <a:buNone/>
              <a:defRPr sz="7600" b="0" spc="-50" baseline="0">
                <a:solidFill>
                  <a:schemeClr val="accent1">
                    <a:lumMod val="60000"/>
                    <a:lumOff val="40000"/>
                    <a:alpha val="80000"/>
                  </a:schemeClr>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lumMod val="60000"/>
                    <a:lumOff val="40000"/>
                  </a:schemeClr>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lumMod val="60000"/>
                    <a:lumOff val="40000"/>
                  </a:schemeClr>
                </a:solidFill>
              </a:defRPr>
            </a:lvl1pPr>
          </a:lstStyle>
          <a:p>
            <a:fld id="{68854924-AD04-46C8-8FD0-32E5D79D9633}" type="datetime1">
              <a:rPr lang="en-US" smtClean="0"/>
              <a:t>10/6/2026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lumMod val="60000"/>
                    <a:lumOff val="40000"/>
                  </a:schemeClr>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920640173"/>
      </p:ext>
    </p:extLst>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Statem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8" name="Rectangle: Rounded Corners 7">
            <a:extLst>
              <a:ext uri="{FF2B5EF4-FFF2-40B4-BE49-F238E27FC236}">
                <a16:creationId xmlns:a16="http://schemas.microsoft.com/office/drawing/2014/main" id="{E707BF49-7217-30B5-27A8-C28DF70EA021}"/>
              </a:ext>
              <a:ext uri="{C183D7F6-B498-43B3-948B-1728B52AA6E4}">
                <adec:decorative xmlns:adec="http://schemas.microsoft.com/office/drawing/2017/decorative" val="1"/>
              </a:ext>
            </a:extLst>
          </p:cNvPr>
          <p:cNvSpPr/>
          <p:nvPr/>
        </p:nvSpPr>
        <p:spPr>
          <a:xfrm>
            <a:off x="4914900" y="681175"/>
            <a:ext cx="6594684" cy="5495650"/>
          </a:xfrm>
          <a:prstGeom prst="roundRect">
            <a:avLst>
              <a:gd name="adj" fmla="val 5579"/>
            </a:avLst>
          </a:prstGeom>
          <a:solidFill>
            <a:schemeClr val="accent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134062" y="1048623"/>
            <a:ext cx="6014907" cy="4932728"/>
          </a:xfrm>
        </p:spPr>
        <p:txBody>
          <a:bodyPr anchor="b">
            <a:noAutofit/>
          </a:bodyPr>
          <a:lstStyle>
            <a:lvl1pPr marL="0" indent="0">
              <a:lnSpc>
                <a:spcPct val="85000"/>
              </a:lnSpc>
              <a:buNone/>
              <a:defRPr sz="5400" b="0" spc="-50" baseline="0">
                <a:solidFill>
                  <a:schemeClr val="tx2"/>
                </a:solidFill>
              </a:defRPr>
            </a:lvl1pPr>
            <a:lvl2pPr marL="228600" indent="0">
              <a:lnSpc>
                <a:spcPct val="85000"/>
              </a:lnSpc>
              <a:buNone/>
              <a:defRPr sz="4400" b="0" spc="-50" baseline="0">
                <a:solidFill>
                  <a:schemeClr val="tx2"/>
                </a:solidFill>
              </a:defRPr>
            </a:lvl2pPr>
            <a:lvl3pPr marL="457200" indent="0">
              <a:lnSpc>
                <a:spcPct val="85000"/>
              </a:lnSpc>
              <a:buNone/>
              <a:defRPr sz="3600" b="0" spc="-50" baseline="0">
                <a:solidFill>
                  <a:schemeClr val="tx2"/>
                </a:solidFill>
              </a:defRPr>
            </a:lvl3pPr>
            <a:lvl4pPr marL="685800" indent="0">
              <a:lnSpc>
                <a:spcPct val="85000"/>
              </a:lnSpc>
              <a:buNone/>
              <a:defRPr sz="3200" b="0" spc="-50" baseline="0">
                <a:solidFill>
                  <a:schemeClr val="tx2"/>
                </a:solidFill>
              </a:defRPr>
            </a:lvl4pPr>
            <a:lvl5pPr marL="914400" indent="0">
              <a:lnSpc>
                <a:spcPct val="85000"/>
              </a:lnSpc>
              <a:buNone/>
              <a:defRPr sz="2800" b="0" spc="-50" baseline="0">
                <a:solidFill>
                  <a:schemeClr val="tx2"/>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945E2037-E423-4692-A686-AD13A31B3254}" type="datetime1">
              <a:rPr lang="en-US" smtClean="0"/>
              <a:t>10/6/2026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627671978"/>
      </p:ext>
    </p:extLst>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388784" y="5029200"/>
            <a:ext cx="9198864" cy="713232"/>
          </a:xfrm>
        </p:spPr>
        <p:txBody>
          <a:bodyPr anchor="t">
            <a:normAutofit/>
          </a:bodyPr>
          <a:lstStyle>
            <a:lvl1pPr>
              <a:lnSpc>
                <a:spcPct val="90000"/>
              </a:lnSpc>
              <a:defRPr sz="2000" b="1" spc="-50" baseline="0">
                <a:solidFill>
                  <a:schemeClr val="accent1"/>
                </a:solidFill>
              </a:defRPr>
            </a:lvl1pPr>
          </a:lstStyle>
          <a:p>
            <a:r>
              <a:rPr lang="en-US"/>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388784" y="1115568"/>
            <a:ext cx="9198864"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lvl1pPr>
          </a:lstStyle>
          <a:p>
            <a:pPr lvl="0"/>
            <a:r>
              <a:rPr lang="en-US"/>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B335E6B9-2D9C-4660-92C5-78965463CC8F}" type="datetime1">
              <a:rPr lang="en-US" smtClean="0"/>
              <a:t>10/6/2026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390066549"/>
      </p:ext>
    </p:extLst>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2FD12FA-BFA3-C887-EBC1-ED898186CB26}"/>
              </a:ext>
              <a:ext uri="{C183D7F6-B498-43B3-948B-1728B52AA6E4}">
                <adec:decorative xmlns:adec="http://schemas.microsoft.com/office/drawing/2017/decorative" val="1"/>
              </a:ext>
            </a:extLst>
          </p:cNvPr>
          <p:cNvSpPr/>
          <p:nvPr/>
        </p:nvSpPr>
        <p:spPr>
          <a:xfrm>
            <a:off x="620201" y="620202"/>
            <a:ext cx="10946701" cy="5617596"/>
          </a:xfrm>
          <a:prstGeom prst="roundRect">
            <a:avLst>
              <a:gd name="adj" fmla="val 5503"/>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619571" y="4874218"/>
            <a:ext cx="8753896" cy="666427"/>
          </a:xfrm>
        </p:spPr>
        <p:txBody>
          <a:bodyPr anchor="ctr">
            <a:normAutofit/>
          </a:bodyPr>
          <a:lstStyle>
            <a:lvl1pPr algn="r">
              <a:lnSpc>
                <a:spcPct val="90000"/>
              </a:lnSpc>
              <a:defRPr sz="1600" b="0" cap="all" spc="100" baseline="0">
                <a:solidFill>
                  <a:schemeClr val="accent1"/>
                </a:solidFill>
              </a:defRPr>
            </a:lvl1pPr>
          </a:lstStyle>
          <a:p>
            <a:r>
              <a:rPr lang="en-US"/>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619571" y="1410343"/>
            <a:ext cx="8753895" cy="3301141"/>
          </a:xfrm>
        </p:spPr>
        <p:txBody>
          <a:bodyPr anchor="t">
            <a:normAutofit/>
          </a:bodyPr>
          <a:lstStyle>
            <a:lvl1pPr marL="164592" indent="-164592">
              <a:lnSpc>
                <a:spcPct val="90000"/>
              </a:lnSpc>
              <a:spcBef>
                <a:spcPts val="0"/>
              </a:spcBef>
              <a:buFont typeface="Arial" panose="020B0604020202020204" pitchFamily="34" charset="0"/>
              <a:buNone/>
              <a:defRPr sz="5000" spc="-50" baseline="0"/>
            </a:lvl1pPr>
          </a:lstStyle>
          <a:p>
            <a:pPr lvl="0"/>
            <a:r>
              <a:rPr lang="en-US"/>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3F82639A-C38B-4DC4-A89D-3A41E7A79ECD}" type="datetime1">
              <a:rPr lang="en-US" smtClean="0"/>
              <a:t>10/6/2026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525252583"/>
      </p:ext>
    </p:extLst>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4A62FBA2-0B46-6A28-875D-1D493CFAC7EE}"/>
              </a:ext>
              <a:ext uri="{C183D7F6-B498-43B3-948B-1728B52AA6E4}">
                <adec:decorative xmlns:adec="http://schemas.microsoft.com/office/drawing/2017/decorative" val="1"/>
              </a:ext>
            </a:extLst>
          </p:cNvPr>
          <p:cNvSpPr/>
          <p:nvPr/>
        </p:nvSpPr>
        <p:spPr>
          <a:xfrm>
            <a:off x="4914900" y="681175"/>
            <a:ext cx="6594684" cy="5495650"/>
          </a:xfrm>
          <a:prstGeom prst="roundRect">
            <a:avLst>
              <a:gd name="adj" fmla="val 5579"/>
            </a:avLst>
          </a:prstGeom>
          <a:solidFill>
            <a:schemeClr val="bg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5727126" y="5053386"/>
            <a:ext cx="5337341" cy="829328"/>
          </a:xfrm>
        </p:spPr>
        <p:txBody>
          <a:bodyPr anchor="ctr">
            <a:normAutofit/>
          </a:bodyPr>
          <a:lstStyle>
            <a:lvl1pPr algn="r">
              <a:lnSpc>
                <a:spcPct val="90000"/>
              </a:lnSpc>
              <a:defRPr sz="1600" b="0" cap="all" spc="100" baseline="0">
                <a:solidFill>
                  <a:schemeClr val="tx1"/>
                </a:solidFill>
              </a:defRPr>
            </a:lvl1pPr>
          </a:lstStyle>
          <a:p>
            <a:r>
              <a:rPr lang="en-US"/>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5374790" y="1078029"/>
            <a:ext cx="5337340" cy="3603028"/>
          </a:xfrm>
        </p:spPr>
        <p:txBody>
          <a:bodyPr anchor="t">
            <a:normAutofit/>
          </a:bodyPr>
          <a:lstStyle>
            <a:lvl1pPr marL="164592" indent="-164592">
              <a:lnSpc>
                <a:spcPct val="95000"/>
              </a:lnSpc>
              <a:spcBef>
                <a:spcPts val="0"/>
              </a:spcBef>
              <a:buFont typeface="Arial" panose="020B0604020202020204" pitchFamily="34" charset="0"/>
              <a:buNone/>
              <a:defRPr sz="4300" spc="-50" baseline="0"/>
            </a:lvl1pPr>
          </a:lstStyle>
          <a:p>
            <a:pPr lvl="0"/>
            <a:r>
              <a:rPr lang="en-US"/>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F5CB1CF8-32E9-4DB7-83A6-BE10A0AD5321}" type="datetime1">
              <a:rPr lang="en-US" smtClean="0"/>
              <a:t>10/6/2026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463246475"/>
      </p:ext>
    </p:extLst>
  </p:cSld>
  <p:clrMapOvr>
    <a:overrideClrMapping bg1="dk1" tx1="lt1" bg2="dk2" tx2="lt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Quote 4">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09F9171-FD47-8BB5-3DF9-885F03500FB9}"/>
              </a:ext>
              <a:ext uri="{C183D7F6-B498-43B3-948B-1728B52AA6E4}">
                <adec:decorative xmlns:adec="http://schemas.microsoft.com/office/drawing/2017/decorative" val="1"/>
              </a:ext>
            </a:extLst>
          </p:cNvPr>
          <p:cNvSpPr/>
          <p:nvPr/>
        </p:nvSpPr>
        <p:spPr>
          <a:xfrm>
            <a:off x="1880801" y="1175284"/>
            <a:ext cx="8430399" cy="4507431"/>
          </a:xfrm>
          <a:prstGeom prst="roundRect">
            <a:avLst>
              <a:gd name="adj" fmla="val 10241"/>
            </a:avLst>
          </a:prstGeom>
          <a:solidFill>
            <a:schemeClr val="accent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2506436" y="4727007"/>
            <a:ext cx="7179129" cy="693019"/>
          </a:xfrm>
        </p:spPr>
        <p:txBody>
          <a:bodyPr anchor="t">
            <a:normAutofit/>
          </a:bodyPr>
          <a:lstStyle>
            <a:lvl1pPr algn="ctr">
              <a:lnSpc>
                <a:spcPct val="120000"/>
              </a:lnSpc>
              <a:defRPr sz="1400" b="0" cap="all" spc="100" baseline="0">
                <a:solidFill>
                  <a:srgbClr val="F0EDE6"/>
                </a:solidFill>
              </a:defRPr>
            </a:lvl1pPr>
          </a:lstStyle>
          <a:p>
            <a:r>
              <a:rPr lang="en-US"/>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2506436" y="1638300"/>
            <a:ext cx="7179129" cy="2972201"/>
          </a:xfrm>
        </p:spPr>
        <p:txBody>
          <a:bodyPr anchor="ctr">
            <a:normAutofit/>
          </a:bodyPr>
          <a:lstStyle>
            <a:lvl1pPr marL="137160" indent="-137160" algn="ctr">
              <a:lnSpc>
                <a:spcPct val="90000"/>
              </a:lnSpc>
              <a:spcBef>
                <a:spcPts val="0"/>
              </a:spcBef>
              <a:buFont typeface="Arial" panose="020B0604020202020204" pitchFamily="34" charset="0"/>
              <a:buNone/>
              <a:defRPr sz="4000" spc="-50" baseline="0">
                <a:solidFill>
                  <a:srgbClr val="F0EDE6"/>
                </a:solidFill>
              </a:defRPr>
            </a:lvl1pPr>
          </a:lstStyle>
          <a:p>
            <a:pPr lvl="0"/>
            <a:r>
              <a:rPr lang="en-US"/>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2"/>
                </a:solidFill>
              </a:defRPr>
            </a:lvl1pPr>
          </a:lstStyle>
          <a:p>
            <a:fld id="{D4283D50-03BE-4B63-B394-3AFFE93B94AD}" type="datetime1">
              <a:rPr lang="en-US" smtClean="0"/>
              <a:t>10/6/2026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440700560"/>
      </p:ext>
    </p:extLst>
  </p:cSld>
  <p:clrMapOvr>
    <a:overrideClrMapping bg1="dk1" tx1="lt1" bg2="dk2" tx2="lt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Quote 5">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F509A19-2BCA-5719-B875-5ED135FBF473}"/>
              </a:ext>
              <a:ext uri="{C183D7F6-B498-43B3-948B-1728B52AA6E4}">
                <adec:decorative xmlns:adec="http://schemas.microsoft.com/office/drawing/2017/decorative" val="1"/>
              </a:ext>
            </a:extLst>
          </p:cNvPr>
          <p:cNvSpPr/>
          <p:nvPr/>
        </p:nvSpPr>
        <p:spPr>
          <a:xfrm>
            <a:off x="1371600" y="1088757"/>
            <a:ext cx="9484963" cy="4680487"/>
          </a:xfrm>
          <a:prstGeom prst="roundRect">
            <a:avLst>
              <a:gd name="adj" fmla="val 6755"/>
            </a:avLst>
          </a:prstGeom>
          <a:solidFill>
            <a:schemeClr val="accent1">
              <a:lumMod val="60000"/>
              <a:lumOff val="40000"/>
              <a:alpha val="50000"/>
            </a:scheme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2046022" y="4652721"/>
            <a:ext cx="8105614" cy="666427"/>
          </a:xfrm>
        </p:spPr>
        <p:txBody>
          <a:bodyPr anchor="ctr">
            <a:normAutofit/>
          </a:bodyPr>
          <a:lstStyle>
            <a:lvl1pPr algn="r">
              <a:lnSpc>
                <a:spcPct val="90000"/>
              </a:lnSpc>
              <a:defRPr sz="1600" b="0" cap="all" spc="100" baseline="0">
                <a:solidFill>
                  <a:schemeClr val="tx2"/>
                </a:solidFill>
              </a:defRPr>
            </a:lvl1pPr>
          </a:lstStyle>
          <a:p>
            <a:r>
              <a:rPr lang="en-US"/>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2036398" y="1638300"/>
            <a:ext cx="8105614" cy="2898186"/>
          </a:xfrm>
        </p:spPr>
        <p:txBody>
          <a:bodyPr anchor="t">
            <a:normAutofit/>
          </a:bodyPr>
          <a:lstStyle>
            <a:lvl1pPr marL="164592" indent="-164592">
              <a:lnSpc>
                <a:spcPct val="90000"/>
              </a:lnSpc>
              <a:spcBef>
                <a:spcPts val="0"/>
              </a:spcBef>
              <a:buFont typeface="Arial" panose="020B0604020202020204" pitchFamily="34" charset="0"/>
              <a:buNone/>
              <a:defRPr sz="5000" spc="-50" baseline="0">
                <a:solidFill>
                  <a:schemeClr val="tx2"/>
                </a:solidFill>
              </a:defRPr>
            </a:lvl1pPr>
          </a:lstStyle>
          <a:p>
            <a:pPr lvl="0"/>
            <a:r>
              <a:rPr lang="en-US"/>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2"/>
                </a:solidFill>
              </a:defRPr>
            </a:lvl1pPr>
          </a:lstStyle>
          <a:p>
            <a:fld id="{07DA69C6-AB86-4555-AFCA-374D463A1405}" type="datetime1">
              <a:rPr lang="en-US" smtClean="0"/>
              <a:t>10/6/2026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4077185875"/>
      </p:ext>
    </p:extLst>
  </p:cSld>
  <p:clrMapOvr>
    <a:overrideClrMapping bg1="dk1" tx1="lt1" bg2="dk2" tx2="lt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11326704" cy="1041564"/>
          </a:xfrm>
        </p:spPr>
        <p:txBody>
          <a:bodyPr/>
          <a:lstStyle/>
          <a:p>
            <a:r>
              <a:rPr lang="en-US"/>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182880" y="1645920"/>
            <a:ext cx="5416759" cy="4725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248400" y="1645920"/>
            <a:ext cx="5261184" cy="4725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B5B9CE9-04E1-4A30-9610-62B3B25B32C1}" type="datetime1">
              <a:rPr lang="en-US" smtClean="0"/>
              <a:t>10/6/2026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30828556"/>
      </p:ext>
    </p:extLst>
  </p:cSld>
  <p:clrMapOvr>
    <a:overrideClrMapping bg1="dk1" tx1="lt1" bg2="dk2" tx2="lt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81186" y="219456"/>
            <a:ext cx="11274552" cy="789851"/>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81185"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181631" y="1649451"/>
            <a:ext cx="521176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45352"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245352" y="1649451"/>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C397DEDC-8F58-44F8-A177-8A00C8A4C6DB}" type="datetime1">
              <a:rPr lang="en-US" smtClean="0"/>
              <a:t>10/6/2026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407137726"/>
      </p:ext>
    </p:extLst>
  </p:cSld>
  <p:clrMapOvr>
    <a:overrideClrMapping bg1="dk1" tx1="lt1" bg2="dk2" tx2="lt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1C995DE8-BB4A-408C-A60C-374B496D02BA}" type="datetime1">
              <a:rPr lang="en-US" smtClean="0"/>
              <a:t>10/6/2026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253666009"/>
      </p:ext>
    </p:extLst>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646851F7-84B8-47C4-B767-E94FA9BAA188}" type="datetime1">
              <a:rPr lang="en-US" smtClean="0"/>
              <a:t>10/6/2026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681615974"/>
      </p:ext>
    </p:extLst>
  </p:cSld>
  <p:clrMapOvr>
    <a:overrideClrMapping bg1="dk1" tx1="lt1" bg2="dk2" tx2="lt2" accent1="accent1" accent2="accent2" accent3="accent3" accent4="accent4" accent5="accent5" accent6="accent6" hlink="hlink" folHlink="folHlink"/>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178704" y="218113"/>
            <a:ext cx="3363393" cy="2345471"/>
          </a:xfrm>
        </p:spPr>
        <p:txBody>
          <a:bodyPr anchor="t">
            <a:normAutofit/>
          </a:bodyPr>
          <a:lstStyle>
            <a:lvl1pPr>
              <a:defRPr sz="30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178704" y="2563586"/>
            <a:ext cx="3363393" cy="3708232"/>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914900" y="218114"/>
            <a:ext cx="6688836" cy="6088068"/>
          </a:xfrm>
        </p:spPr>
        <p:txBody>
          <a:bodyPr vert="horz" lIns="91440" tIns="45720" rIns="91440" bIns="45720" rtlCol="0">
            <a:normAutofit/>
          </a:bodyPr>
          <a:lstStyle>
            <a:lvl1pPr>
              <a:defRPr lang="en-US" sz="1400" dirty="0"/>
            </a:lvl1pPr>
            <a:lvl2pP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93482DE2-0335-4BF2-A8F9-5A9E4F82FC09}" type="datetime1">
              <a:rPr lang="en-US" smtClean="0"/>
              <a:t>10/6/2026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485130490"/>
      </p:ext>
    </p:extLst>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182880" y="219456"/>
            <a:ext cx="3176337" cy="2628249"/>
          </a:xfrm>
        </p:spPr>
        <p:txBody>
          <a:bodyPr anchor="t">
            <a:normAutofit/>
          </a:bodyPr>
          <a:lstStyle>
            <a:lvl1pPr>
              <a:defRPr sz="30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78705" y="2847706"/>
            <a:ext cx="3180512" cy="3424111"/>
          </a:xfrm>
        </p:spPr>
        <p:txBody>
          <a:bodyPr vert="horz" lIns="91440" tIns="45720" rIns="91440" bIns="45720" rtlCol="0" anchor="b">
            <a:normAutofit/>
          </a:bodyPr>
          <a:lstStyle>
            <a:lvl1pPr marL="0" indent="0">
              <a:buNone/>
              <a:defRPr lang="en-US" dirty="0"/>
            </a:lvl1pPr>
          </a:lstStyle>
          <a:p>
            <a:pPr lvl="0"/>
            <a:r>
              <a:rPr lang="en-US"/>
              <a:t>Click to edit Master text styles</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178704" y="6387128"/>
            <a:ext cx="2016929" cy="338328"/>
          </a:xfrm>
        </p:spPr>
        <p:txBody>
          <a:body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2310493" y="6387128"/>
            <a:ext cx="917224" cy="338328"/>
          </a:xfrm>
        </p:spPr>
        <p:txBody>
          <a:bodyPr/>
          <a:lstStyle/>
          <a:p>
            <a:fld id="{842EC803-812E-4F8B-A77B-00A746763209}" type="datetime1">
              <a:rPr lang="en-US" smtClean="0"/>
              <a:t>10/6/2026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3227717" y="6387128"/>
            <a:ext cx="457200" cy="338328"/>
          </a:xfrm>
        </p:spPr>
        <p:txBody>
          <a:bodyPr/>
          <a:lstStyle/>
          <a:p>
            <a:fld id="{C8116806-1FD2-4A57-B5EA-7014AB76383B}" type="slidenum">
              <a:rPr lang="en-US" smtClean="0"/>
              <a:t>‹#›</a:t>
            </a:fld>
            <a:endParaRPr lang="en-US"/>
          </a:p>
        </p:txBody>
      </p:sp>
      <p:sp>
        <p:nvSpPr>
          <p:cNvPr id="12" name="Picture Placeholder 2">
            <a:extLst>
              <a:ext uri="{FF2B5EF4-FFF2-40B4-BE49-F238E27FC236}">
                <a16:creationId xmlns:a16="http://schemas.microsoft.com/office/drawing/2014/main" id="{ADACA751-BBB2-3E33-EA6C-54B4A7F6842B}"/>
              </a:ext>
            </a:extLst>
          </p:cNvPr>
          <p:cNvSpPr>
            <a:spLocks noGrp="1"/>
          </p:cNvSpPr>
          <p:nvPr>
            <p:ph type="pic" idx="1" hasCustomPrompt="1"/>
          </p:nvPr>
        </p:nvSpPr>
        <p:spPr>
          <a:xfrm>
            <a:off x="3962400" y="266700"/>
            <a:ext cx="7962900" cy="6324600"/>
          </a:xfrm>
          <a:custGeom>
            <a:avLst/>
            <a:gdLst>
              <a:gd name="connsiteX0" fmla="*/ 264355 w 6785782"/>
              <a:gd name="connsiteY0" fmla="*/ 0 h 6172198"/>
              <a:gd name="connsiteX1" fmla="*/ 6521427 w 6785782"/>
              <a:gd name="connsiteY1" fmla="*/ 0 h 6172198"/>
              <a:gd name="connsiteX2" fmla="*/ 6785782 w 6785782"/>
              <a:gd name="connsiteY2" fmla="*/ 264355 h 6172198"/>
              <a:gd name="connsiteX3" fmla="*/ 6785782 w 6785782"/>
              <a:gd name="connsiteY3" fmla="*/ 5907843 h 6172198"/>
              <a:gd name="connsiteX4" fmla="*/ 6521427 w 6785782"/>
              <a:gd name="connsiteY4" fmla="*/ 6172198 h 6172198"/>
              <a:gd name="connsiteX5" fmla="*/ 264355 w 6785782"/>
              <a:gd name="connsiteY5" fmla="*/ 6172198 h 6172198"/>
              <a:gd name="connsiteX6" fmla="*/ 0 w 6785782"/>
              <a:gd name="connsiteY6" fmla="*/ 5907843 h 6172198"/>
              <a:gd name="connsiteX7" fmla="*/ 0 w 6785782"/>
              <a:gd name="connsiteY7" fmla="*/ 264355 h 6172198"/>
              <a:gd name="connsiteX8" fmla="*/ 264355 w 6785782"/>
              <a:gd name="connsiteY8" fmla="*/ 0 h 6172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85782" h="6172198">
                <a:moveTo>
                  <a:pt x="264355" y="0"/>
                </a:moveTo>
                <a:lnTo>
                  <a:pt x="6521427" y="0"/>
                </a:lnTo>
                <a:cubicBezTo>
                  <a:pt x="6667426" y="0"/>
                  <a:pt x="6785782" y="118356"/>
                  <a:pt x="6785782" y="264355"/>
                </a:cubicBezTo>
                <a:lnTo>
                  <a:pt x="6785782" y="5907843"/>
                </a:lnTo>
                <a:cubicBezTo>
                  <a:pt x="6785782" y="6053842"/>
                  <a:pt x="6667426" y="6172198"/>
                  <a:pt x="6521427" y="6172198"/>
                </a:cubicBezTo>
                <a:lnTo>
                  <a:pt x="264355" y="6172198"/>
                </a:lnTo>
                <a:cubicBezTo>
                  <a:pt x="118356" y="6172198"/>
                  <a:pt x="0" y="6053842"/>
                  <a:pt x="0" y="5907843"/>
                </a:cubicBezTo>
                <a:lnTo>
                  <a:pt x="0" y="264355"/>
                </a:lnTo>
                <a:cubicBezTo>
                  <a:pt x="0" y="118356"/>
                  <a:pt x="118356" y="0"/>
                  <a:pt x="264355" y="0"/>
                </a:cubicBezTo>
                <a:close/>
              </a:path>
            </a:pathLst>
          </a:custGeom>
          <a:blipFill dpi="0" rotWithShape="1">
            <a:blip r:embed="rId2">
              <a:alphaModFix amt="60000"/>
            </a:blip>
            <a:srcRect/>
            <a:stretch>
              <a:fillRect/>
            </a:stretch>
          </a:blipFill>
        </p:spPr>
        <p:txBody>
          <a:bodyPr wrap="square">
            <a:no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Tree>
    <p:extLst>
      <p:ext uri="{BB962C8B-B14F-4D97-AF65-F5344CB8AC3E}">
        <p14:creationId xmlns:p14="http://schemas.microsoft.com/office/powerpoint/2010/main" val="983016228"/>
      </p:ext>
    </p:extLst>
  </p:cSld>
  <p:clrMapOvr>
    <a:overrideClrMapping bg1="dk1" tx1="lt1" bg2="dk2" tx2="lt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7861" y="207228"/>
            <a:ext cx="11001943" cy="1790700"/>
          </a:xfrm>
        </p:spPr>
        <p:txBody>
          <a:bodyPr anchor="t">
            <a:noAutofit/>
          </a:bodyPr>
          <a:lstStyle>
            <a:lvl1pPr>
              <a:defRPr sz="72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022195" y="3264408"/>
            <a:ext cx="10147610"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42CF504-FC97-4D7A-ADA4-4D7971A47BF8}" type="datetime1">
              <a:rPr lang="en-US" smtClean="0"/>
              <a:t>10/6/2026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635855870"/>
      </p:ext>
    </p:extLst>
  </p:cSld>
  <p:clrMapOvr>
    <a:overrideClrMapping bg1="dk1" tx1="lt1" bg2="dk2" tx2="lt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915580" y="1089247"/>
            <a:ext cx="6360840" cy="2171716"/>
          </a:xfrm>
        </p:spPr>
        <p:txBody>
          <a:bodyPr anchor="b">
            <a:noAutofit/>
          </a:bodyPr>
          <a:lstStyle>
            <a:lvl1pPr algn="ctr">
              <a:defRPr sz="72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322864" y="3499880"/>
            <a:ext cx="5543550" cy="1771650"/>
          </a:xfrm>
        </p:spPr>
        <p:txBody>
          <a:bodyPr vert="horz" lIns="91440" tIns="45720" rIns="91440" bIns="45720" rtlCol="0">
            <a:normAutofit/>
          </a:bodyPr>
          <a:lstStyle>
            <a:lvl1pPr marL="0" indent="0" algn="ctr">
              <a:buNone/>
              <a:defRPr lang="en-US" sz="1600" dirty="0"/>
            </a:lvl1pPr>
            <a:lvl2pPr marL="228600" indent="0" algn="ctr">
              <a:buNone/>
              <a:defRPr lang="en-US" sz="1600" dirty="0"/>
            </a:lvl2pPr>
            <a:lvl3pPr marL="457200" indent="0" algn="ctr">
              <a:buNone/>
              <a:defRPr lang="en-US" sz="1600" dirty="0"/>
            </a:lvl3pPr>
            <a:lvl4pPr marL="685800" indent="0" algn="ctr">
              <a:buNone/>
              <a:defRPr lang="en-US" sz="1600" dirty="0"/>
            </a:lvl4pPr>
            <a:lvl5pPr marL="914400" indent="0" algn="ctr">
              <a:buNone/>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B6DD06E-1834-4525-8B00-CED1355A3638}" type="datetime1">
              <a:rPr lang="en-US" smtClean="0"/>
              <a:t>10/6/2026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48681291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slideLayout" Target="../slideLayouts/slideLayout83.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42" Type="http://schemas.openxmlformats.org/officeDocument/2006/relationships/slideLayout" Target="../slideLayouts/slideLayout86.xml"/><Relationship Id="rId47" Type="http://schemas.openxmlformats.org/officeDocument/2006/relationships/slideLayout" Target="../slideLayouts/slideLayout91.xml"/><Relationship Id="rId50" Type="http://schemas.openxmlformats.org/officeDocument/2006/relationships/slideLayout" Target="../slideLayouts/slideLayout94.xml"/><Relationship Id="rId55" Type="http://schemas.openxmlformats.org/officeDocument/2006/relationships/slideLayout" Target="../slideLayouts/slideLayout99.xml"/><Relationship Id="rId63" Type="http://schemas.openxmlformats.org/officeDocument/2006/relationships/image" Target="../media/image24.jpeg"/><Relationship Id="rId7" Type="http://schemas.openxmlformats.org/officeDocument/2006/relationships/slideLayout" Target="../slideLayouts/slideLayout5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41" Type="http://schemas.openxmlformats.org/officeDocument/2006/relationships/slideLayout" Target="../slideLayouts/slideLayout85.xml"/><Relationship Id="rId54" Type="http://schemas.openxmlformats.org/officeDocument/2006/relationships/slideLayout" Target="../slideLayouts/slideLayout98.xml"/><Relationship Id="rId62" Type="http://schemas.openxmlformats.org/officeDocument/2006/relationships/theme" Target="../theme/theme2.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40" Type="http://schemas.openxmlformats.org/officeDocument/2006/relationships/slideLayout" Target="../slideLayouts/slideLayout84.xml"/><Relationship Id="rId45" Type="http://schemas.openxmlformats.org/officeDocument/2006/relationships/slideLayout" Target="../slideLayouts/slideLayout89.xml"/><Relationship Id="rId53" Type="http://schemas.openxmlformats.org/officeDocument/2006/relationships/slideLayout" Target="../slideLayouts/slideLayout97.xml"/><Relationship Id="rId58" Type="http://schemas.openxmlformats.org/officeDocument/2006/relationships/slideLayout" Target="../slideLayouts/slideLayout102.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49" Type="http://schemas.openxmlformats.org/officeDocument/2006/relationships/slideLayout" Target="../slideLayouts/slideLayout93.xml"/><Relationship Id="rId57" Type="http://schemas.openxmlformats.org/officeDocument/2006/relationships/slideLayout" Target="../slideLayouts/slideLayout101.xml"/><Relationship Id="rId61" Type="http://schemas.openxmlformats.org/officeDocument/2006/relationships/slideLayout" Target="../slideLayouts/slideLayout105.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4" Type="http://schemas.openxmlformats.org/officeDocument/2006/relationships/slideLayout" Target="../slideLayouts/slideLayout88.xml"/><Relationship Id="rId52" Type="http://schemas.openxmlformats.org/officeDocument/2006/relationships/slideLayout" Target="../slideLayouts/slideLayout96.xml"/><Relationship Id="rId60" Type="http://schemas.openxmlformats.org/officeDocument/2006/relationships/slideLayout" Target="../slideLayouts/slideLayout10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43" Type="http://schemas.openxmlformats.org/officeDocument/2006/relationships/slideLayout" Target="../slideLayouts/slideLayout87.xml"/><Relationship Id="rId48" Type="http://schemas.openxmlformats.org/officeDocument/2006/relationships/slideLayout" Target="../slideLayouts/slideLayout92.xml"/><Relationship Id="rId56" Type="http://schemas.openxmlformats.org/officeDocument/2006/relationships/slideLayout" Target="../slideLayouts/slideLayout100.xml"/><Relationship Id="rId8" Type="http://schemas.openxmlformats.org/officeDocument/2006/relationships/slideLayout" Target="../slideLayouts/slideLayout52.xml"/><Relationship Id="rId51" Type="http://schemas.openxmlformats.org/officeDocument/2006/relationships/slideLayout" Target="../slideLayouts/slideLayout95.xml"/><Relationship Id="rId3" Type="http://schemas.openxmlformats.org/officeDocument/2006/relationships/slideLayout" Target="../slideLayouts/slideLayout47.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46" Type="http://schemas.openxmlformats.org/officeDocument/2006/relationships/slideLayout" Target="../slideLayouts/slideLayout90.xml"/><Relationship Id="rId59"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600"/>
              <a:buFont typeface="Lexend Medium"/>
              <a:buNone/>
              <a:defRPr sz="3600" b="0" i="0" u="none" strike="noStrike" cap="none">
                <a:solidFill>
                  <a:schemeClr val="dk1"/>
                </a:solidFill>
                <a:latin typeface="Lexend Medium"/>
                <a:ea typeface="Lexend Medium"/>
                <a:cs typeface="Lexend Medium"/>
                <a:sym typeface="Lexend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604837" y="1863681"/>
            <a:ext cx="10980144" cy="4163460"/>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120000"/>
              </a:lnSpc>
              <a:spcBef>
                <a:spcPts val="10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endParaRPr/>
          </a:p>
        </p:txBody>
      </p:sp>
      <p:sp>
        <p:nvSpPr>
          <p:cNvPr id="12" name="Google Shape;12;p12"/>
          <p:cNvSpPr txBox="1">
            <a:spLocks noGrp="1"/>
          </p:cNvSpPr>
          <p:nvPr>
            <p:ph type="dt" idx="10"/>
          </p:nvPr>
        </p:nvSpPr>
        <p:spPr>
          <a:xfrm>
            <a:off x="604838" y="6356351"/>
            <a:ext cx="1004854" cy="26582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9pPr>
          </a:lstStyle>
          <a:p>
            <a:endParaRPr/>
          </a:p>
        </p:txBody>
      </p:sp>
      <p:sp>
        <p:nvSpPr>
          <p:cNvPr id="13" name="Google Shape;13;p12"/>
          <p:cNvSpPr txBox="1">
            <a:spLocks noGrp="1"/>
          </p:cNvSpPr>
          <p:nvPr>
            <p:ph type="sldNum" idx="12"/>
          </p:nvPr>
        </p:nvSpPr>
        <p:spPr>
          <a:xfrm>
            <a:off x="10488613" y="6356351"/>
            <a:ext cx="1079500" cy="265829"/>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12" descr="A black background with white text&#10;&#10;Description automatically generated"/>
          <p:cNvPicPr preferRelativeResize="0"/>
          <p:nvPr/>
        </p:nvPicPr>
        <p:blipFill rotWithShape="1">
          <a:blip r:embed="rId46">
            <a:alphaModFix/>
          </a:blip>
          <a:srcRect/>
          <a:stretch/>
        </p:blipFill>
        <p:spPr>
          <a:xfrm>
            <a:off x="10524727" y="6004112"/>
            <a:ext cx="1084110" cy="454119"/>
          </a:xfrm>
          <a:prstGeom prst="rect">
            <a:avLst/>
          </a:prstGeom>
          <a:noFill/>
          <a:ln>
            <a:noFill/>
          </a:ln>
        </p:spPr>
      </p:pic>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D2759B"/>
                </a:solidFill>
                <a:latin typeface="Roboto Light"/>
                <a:ea typeface="Roboto Light"/>
                <a:cs typeface="Roboto Light"/>
                <a:sym typeface="Roboto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9pPr>
          </a:lstStyle>
          <a:p>
            <a:endParaRPr/>
          </a:p>
        </p:txBody>
      </p:sp>
      <p:sp>
        <p:nvSpPr>
          <p:cNvPr id="16" name="Google Shape;16;p12"/>
          <p:cNvSpPr txBox="1"/>
          <p:nvPr/>
        </p:nvSpPr>
        <p:spPr>
          <a:xfrm>
            <a:off x="63500" y="6703060"/>
            <a:ext cx="785813" cy="914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FF0000"/>
                </a:solidFill>
                <a:latin typeface="Calibri"/>
                <a:ea typeface="Calibri"/>
                <a:cs typeface="Calibri"/>
                <a:sym typeface="Calibri"/>
              </a:rPr>
              <a:t>Classification: Controlled</a:t>
            </a:r>
            <a:endParaRPr sz="1400" b="0" i="0" u="none" strike="noStrike" cap="none">
              <a:solidFill>
                <a:srgbClr val="000000"/>
              </a:solidFill>
              <a:latin typeface="Arial"/>
              <a:ea typeface="Arial"/>
              <a:cs typeface="Arial"/>
              <a:sym typeface="Arial"/>
            </a:endParaRPr>
          </a:p>
        </p:txBody>
      </p:sp>
      <p:sp>
        <p:nvSpPr>
          <p:cNvPr id="4" name="TextBox 3">
            <a:extLst>
              <a:ext uri="{FF2B5EF4-FFF2-40B4-BE49-F238E27FC236}">
                <a16:creationId xmlns:a16="http://schemas.microsoft.com/office/drawing/2014/main" id="{3505327F-DD12-C26F-E2CF-802CF119310E}"/>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5" name="TextBox 4">
            <a:extLst>
              <a:ext uri="{FF2B5EF4-FFF2-40B4-BE49-F238E27FC236}">
                <a16:creationId xmlns:a16="http://schemas.microsoft.com/office/drawing/2014/main" id="{F4E5C089-CD50-9E37-9931-F2A8C9633CBB}"/>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cSld>
  <p:clrMap bg1="lt1" tx1="dk1" bg2="dk2" tx2="lt2" accent1="accent1" accent2="accent2" accent3="accent3" accent4="accent4" accent5="accent5" accent6="accent6" hlink="hlink" folHlink="folHlink"/>
  <p:sldLayoutIdLst>
    <p:sldLayoutId id="2147483720" r:id="rId1"/>
    <p:sldLayoutId id="2147483721" r:id="rId2"/>
    <p:sldLayoutId id="2147483723" r:id="rId3"/>
    <p:sldLayoutId id="2147483724" r:id="rId4"/>
    <p:sldLayoutId id="2147483725" r:id="rId5"/>
    <p:sldLayoutId id="2147483662" r:id="rId6"/>
    <p:sldLayoutId id="2147483663" r:id="rId7"/>
    <p:sldLayoutId id="2147483664" r:id="rId8"/>
    <p:sldLayoutId id="2147483665" r:id="rId9"/>
    <p:sldLayoutId id="2147483666" r:id="rId10"/>
    <p:sldLayoutId id="2147483696" r:id="rId11"/>
    <p:sldLayoutId id="2147483697" r:id="rId12"/>
    <p:sldLayoutId id="2147483698" r:id="rId13"/>
    <p:sldLayoutId id="2147483699" r:id="rId14"/>
    <p:sldLayoutId id="2147483700" r:id="rId15"/>
    <p:sldLayoutId id="2147483701" r:id="rId16"/>
    <p:sldLayoutId id="2147483702"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 id="2147483715" r:id="rId29"/>
    <p:sldLayoutId id="2147483716" r:id="rId30"/>
    <p:sldLayoutId id="2147483717" r:id="rId31"/>
    <p:sldLayoutId id="2147483718" r:id="rId32"/>
    <p:sldLayoutId id="2147483691" r:id="rId33"/>
    <p:sldLayoutId id="2147483692" r:id="rId34"/>
    <p:sldLayoutId id="2147483693" r:id="rId35"/>
    <p:sldLayoutId id="2147483694" r:id="rId36"/>
    <p:sldLayoutId id="2147483695" r:id="rId37"/>
    <p:sldLayoutId id="2147483729" r:id="rId38"/>
    <p:sldLayoutId id="2147483730" r:id="rId39"/>
    <p:sldLayoutId id="2147483732" r:id="rId40"/>
    <p:sldLayoutId id="2147483733" r:id="rId41"/>
    <p:sldLayoutId id="2147483734" r:id="rId42"/>
    <p:sldLayoutId id="2147483735" r:id="rId43"/>
    <p:sldLayoutId id="2147483736" r:id="rId44"/>
  </p:sldLayoutIdLst>
  <p:transition spd="med">
    <p:push dir="r"/>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42">
          <p15:clr>
            <a:srgbClr val="F26B43"/>
          </p15:clr>
        </p15:guide>
        <p15:guide id="2" pos="3931">
          <p15:clr>
            <a:srgbClr val="F26B43"/>
          </p15:clr>
        </p15:guide>
        <p15:guide id="3" pos="370">
          <p15:clr>
            <a:srgbClr val="F26B43"/>
          </p15:clr>
        </p15:guide>
        <p15:guide id="4" orient="horz" pos="913">
          <p15:clr>
            <a:srgbClr val="F26B43"/>
          </p15:clr>
        </p15:guide>
        <p15:guide id="5" orient="horz" pos="1071">
          <p15:clr>
            <a:srgbClr val="F26B43"/>
          </p15:clr>
        </p15:guide>
        <p15:guide id="6" orient="horz" pos="3702">
          <p15:clr>
            <a:srgbClr val="F26B43"/>
          </p15:clr>
        </p15:guide>
        <p15:guide id="7" pos="7287">
          <p15:clr>
            <a:srgbClr val="F26B43"/>
          </p15:clr>
        </p15:guide>
        <p15:guide id="8" orient="horz" pos="4178">
          <p15:clr>
            <a:srgbClr val="F26B43"/>
          </p15:clr>
        </p15:guide>
        <p15:guide id="9" orient="horz" pos="981">
          <p15:clr>
            <a:srgbClr val="F26B43"/>
          </p15:clr>
        </p15:guide>
        <p15:guide id="10" pos="374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3" cstate="screen">
            <a:alphaModFix amt="2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0" y="219456"/>
            <a:ext cx="10835640" cy="969264"/>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82880" y="1183206"/>
            <a:ext cx="10835640" cy="5088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78704" y="6387128"/>
            <a:ext cx="2703777" cy="338328"/>
          </a:xfrm>
          <a:prstGeom prst="rect">
            <a:avLst/>
          </a:prstGeom>
        </p:spPr>
        <p:txBody>
          <a:bodyPr vert="horz" lIns="91440" tIns="45720" rIns="91440" bIns="45720" rtlCol="0" anchor="ctr"/>
          <a:lstStyle>
            <a:lvl1pPr algn="l">
              <a:defRPr sz="750">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0477500" y="6387128"/>
            <a:ext cx="1032084" cy="338328"/>
          </a:xfrm>
          <a:prstGeom prst="rect">
            <a:avLst/>
          </a:prstGeom>
        </p:spPr>
        <p:txBody>
          <a:bodyPr vert="horz" lIns="91440" tIns="45720" rIns="91440" bIns="45720" rtlCol="0" anchor="ctr"/>
          <a:lstStyle>
            <a:lvl1pPr algn="r">
              <a:defRPr sz="750">
                <a:solidFill>
                  <a:schemeClr val="tx1"/>
                </a:solidFill>
              </a:defRPr>
            </a:lvl1pPr>
          </a:lstStyle>
          <a:p>
            <a:fld id="{0C9DF407-AAD9-4F9F-B512-267BEB339CF5}" type="datetime1">
              <a:rPr lang="en-US" smtClean="0"/>
              <a:t>10/6/2026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09584" y="6387128"/>
            <a:ext cx="457200" cy="338328"/>
          </a:xfrm>
          <a:prstGeom prst="rect">
            <a:avLst/>
          </a:prstGeom>
        </p:spPr>
        <p:txBody>
          <a:bodyPr vert="horz" lIns="91440" tIns="45720" rIns="91440" bIns="45720" rtlCol="0" anchor="ctr"/>
          <a:lstStyle>
            <a:lvl1pPr algn="r">
              <a:defRPr sz="750">
                <a:solidFill>
                  <a:schemeClr val="tx1"/>
                </a:solidFill>
              </a:defRPr>
            </a:lvl1pPr>
          </a:lstStyle>
          <a:p>
            <a:fld id="{C8116806-1FD2-4A57-B5EA-7014AB76383B}" type="slidenum">
              <a:rPr lang="en-US" smtClean="0"/>
              <a:t>‹#›</a:t>
            </a:fld>
            <a:endParaRPr lang="en-US"/>
          </a:p>
        </p:txBody>
      </p:sp>
      <p:sp>
        <p:nvSpPr>
          <p:cNvPr id="9" name="TextBox 8">
            <a:extLst>
              <a:ext uri="{FF2B5EF4-FFF2-40B4-BE49-F238E27FC236}">
                <a16:creationId xmlns:a16="http://schemas.microsoft.com/office/drawing/2014/main" id="{09044551-1DA5-81F6-3F45-A8447952378B}"/>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1946F91E-7F28-3D6A-AA89-A82CD251049E}"/>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472003280"/>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59" r:id="rId22"/>
    <p:sldLayoutId id="2147483760" r:id="rId23"/>
    <p:sldLayoutId id="2147483761" r:id="rId24"/>
    <p:sldLayoutId id="2147483762" r:id="rId25"/>
    <p:sldLayoutId id="2147483763" r:id="rId26"/>
    <p:sldLayoutId id="2147483764" r:id="rId27"/>
    <p:sldLayoutId id="2147483765" r:id="rId28"/>
    <p:sldLayoutId id="2147483766" r:id="rId29"/>
    <p:sldLayoutId id="2147483767" r:id="rId30"/>
    <p:sldLayoutId id="2147483768" r:id="rId31"/>
    <p:sldLayoutId id="2147483769" r:id="rId32"/>
    <p:sldLayoutId id="2147483770" r:id="rId33"/>
    <p:sldLayoutId id="2147483771" r:id="rId34"/>
    <p:sldLayoutId id="2147483772" r:id="rId35"/>
    <p:sldLayoutId id="2147483773" r:id="rId36"/>
    <p:sldLayoutId id="2147483774" r:id="rId37"/>
    <p:sldLayoutId id="2147483775" r:id="rId38"/>
    <p:sldLayoutId id="2147483776" r:id="rId39"/>
    <p:sldLayoutId id="2147483777" r:id="rId40"/>
    <p:sldLayoutId id="2147483778" r:id="rId41"/>
    <p:sldLayoutId id="2147483779" r:id="rId42"/>
    <p:sldLayoutId id="2147483780" r:id="rId43"/>
    <p:sldLayoutId id="2147483781" r:id="rId44"/>
    <p:sldLayoutId id="2147483782" r:id="rId45"/>
    <p:sldLayoutId id="2147483783" r:id="rId46"/>
    <p:sldLayoutId id="2147483784" r:id="rId47"/>
    <p:sldLayoutId id="2147483785" r:id="rId48"/>
    <p:sldLayoutId id="2147483786" r:id="rId49"/>
    <p:sldLayoutId id="2147483787" r:id="rId50"/>
    <p:sldLayoutId id="2147483788" r:id="rId51"/>
    <p:sldLayoutId id="2147483789" r:id="rId52"/>
    <p:sldLayoutId id="2147483790" r:id="rId53"/>
    <p:sldLayoutId id="2147483791" r:id="rId54"/>
    <p:sldLayoutId id="2147483792" r:id="rId55"/>
    <p:sldLayoutId id="2147483793" r:id="rId56"/>
    <p:sldLayoutId id="2147483794" r:id="rId57"/>
    <p:sldLayoutId id="2147483795" r:id="rId58"/>
    <p:sldLayoutId id="2147483796" r:id="rId59"/>
    <p:sldLayoutId id="2147483797" r:id="rId60"/>
    <p:sldLayoutId id="2147483798" r:id="rId61"/>
  </p:sldLayoutIdLst>
  <p:hf sldNum="0" hdr="0" ftr="0" dt="0"/>
  <p:txStyles>
    <p:title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p:titleStyle>
    <p:bodyStyle>
      <a:lvl1pPr marL="285750" indent="-28575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5143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7429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715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68">
          <p15:clr>
            <a:srgbClr val="F26B43"/>
          </p15:clr>
        </p15:guide>
        <p15:guide id="4" orient="horz" pos="168">
          <p15:clr>
            <a:srgbClr val="F26B43"/>
          </p15:clr>
        </p15:guide>
        <p15:guide id="5" pos="7512">
          <p15:clr>
            <a:srgbClr val="F26B43"/>
          </p15:clr>
        </p15:guide>
        <p15:guide id="6" orient="horz" pos="4152">
          <p15:clr>
            <a:srgbClr val="F26B43"/>
          </p15:clr>
        </p15:guide>
        <p15:guide id="12" pos="4728">
          <p15:clr>
            <a:srgbClr val="F26B43"/>
          </p15:clr>
        </p15:guide>
        <p15:guide id="13" pos="5328">
          <p15:clr>
            <a:srgbClr val="F26B43"/>
          </p15:clr>
        </p15:guide>
        <p15:guide id="26" pos="2952">
          <p15:clr>
            <a:srgbClr val="F26B43"/>
          </p15:clr>
        </p15:guide>
        <p15:guide id="27" pos="3096">
          <p15:clr>
            <a:srgbClr val="F26B43"/>
          </p15:clr>
        </p15:guide>
        <p15:guide id="29" pos="4128">
          <p15:clr>
            <a:srgbClr val="F26B43"/>
          </p15:clr>
        </p15:guide>
        <p15:guide id="30" pos="1392">
          <p15:clr>
            <a:srgbClr val="F26B43"/>
          </p15:clr>
        </p15:guide>
        <p15:guide id="3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69.xml"/><Relationship Id="rId6" Type="http://schemas.openxmlformats.org/officeDocument/2006/relationships/image" Target="../media/image34.jpeg"/><Relationship Id="rId5" Type="http://schemas.microsoft.com/office/2007/relationships/hdphoto" Target="../media/hdphoto1.wdp"/><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7.xml"/><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6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69.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69.xml"/><Relationship Id="rId5" Type="http://schemas.openxmlformats.org/officeDocument/2006/relationships/image" Target="../media/image55.png"/><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7.xml"/><Relationship Id="rId1" Type="http://schemas.openxmlformats.org/officeDocument/2006/relationships/slideLayout" Target="../slideLayouts/slideLayout73.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t="-9000" b="-9000"/>
          </a:stretch>
        </a:blipFill>
        <a:effectLst/>
      </p:bgPr>
    </p:bg>
    <p:spTree>
      <p:nvGrpSpPr>
        <p:cNvPr id="1" name="Shape 165"/>
        <p:cNvGrpSpPr/>
        <p:nvPr/>
      </p:nvGrpSpPr>
      <p:grpSpPr>
        <a:xfrm>
          <a:off x="0" y="0"/>
          <a:ext cx="0" cy="0"/>
          <a:chOff x="0" y="0"/>
          <a:chExt cx="0" cy="0"/>
        </a:xfrm>
      </p:grpSpPr>
      <p:sp>
        <p:nvSpPr>
          <p:cNvPr id="166" name="Google Shape;166;p1"/>
          <p:cNvSpPr txBox="1">
            <a:spLocks noGrp="1"/>
          </p:cNvSpPr>
          <p:nvPr>
            <p:ph type="body" idx="1"/>
          </p:nvPr>
        </p:nvSpPr>
        <p:spPr>
          <a:xfrm>
            <a:off x="1087" y="4283662"/>
            <a:ext cx="5577910" cy="2116939"/>
          </a:xfrm>
        </p:spPr>
        <p:txBody>
          <a:bodyPr spcFirstLastPara="1" wrap="square" lIns="91425" tIns="45700" rIns="91425" bIns="45700" anchor="t" anchorCtr="0">
            <a:normAutofit/>
          </a:bodyPr>
          <a:lstStyle/>
          <a:p>
            <a:pPr lvl="0"/>
            <a:r>
              <a:rPr lang="en-US" b="1" i="0" u="none" strike="noStrike" cap="none">
                <a:latin typeface="Lexend Medium"/>
                <a:ea typeface="Lexend Medium"/>
                <a:cs typeface="Lexend Medium"/>
                <a:sym typeface="Lexend Medium"/>
              </a:rPr>
              <a:t>ODP General Meeting</a:t>
            </a:r>
          </a:p>
        </p:txBody>
      </p:sp>
      <p:sp>
        <p:nvSpPr>
          <p:cNvPr id="167" name="Google Shape;167;p1"/>
          <p:cNvSpPr txBox="1"/>
          <p:nvPr/>
        </p:nvSpPr>
        <p:spPr>
          <a:xfrm>
            <a:off x="-1734" y="5218853"/>
            <a:ext cx="5135757" cy="899708"/>
          </a:xfrm>
          <a:prstGeom prst="rect">
            <a:avLst/>
          </a:prstGeom>
          <a:noFill/>
          <a:ln>
            <a:noFill/>
          </a:ln>
        </p:spPr>
        <p:txBody>
          <a:bodyPr spcFirstLastPara="1" wrap="square" lIns="91425" tIns="45700" rIns="91425" bIns="45700" anchor="t" anchorCtr="0">
            <a:noAutofit/>
          </a:bodyPr>
          <a:lstStyle/>
          <a:p>
            <a:pPr marL="457200" indent="-228600">
              <a:lnSpc>
                <a:spcPct val="120000"/>
              </a:lnSpc>
              <a:spcBef>
                <a:spcPts val="1000"/>
              </a:spcBef>
              <a:buClr>
                <a:schemeClr val="dk1"/>
              </a:buClr>
              <a:buSzPts val="3600"/>
            </a:pPr>
            <a:r>
              <a:rPr lang="en-US" sz="3200" dirty="0">
                <a:solidFill>
                  <a:schemeClr val="bg1"/>
                </a:solidFill>
                <a:latin typeface="Lexend Medium"/>
                <a:ea typeface="Roboto Light"/>
                <a:cs typeface="Roboto Light"/>
              </a:rPr>
              <a:t>2</a:t>
            </a:r>
            <a:r>
              <a:rPr lang="en-US" sz="3200" baseline="30000" dirty="0">
                <a:solidFill>
                  <a:schemeClr val="bg1"/>
                </a:solidFill>
                <a:latin typeface="Lexend Medium"/>
                <a:ea typeface="Roboto Light"/>
                <a:cs typeface="Roboto Light"/>
              </a:rPr>
              <a:t>nd</a:t>
            </a:r>
            <a:r>
              <a:rPr lang="en-US" sz="3200" dirty="0">
                <a:solidFill>
                  <a:schemeClr val="bg1"/>
                </a:solidFill>
                <a:latin typeface="Lexend Medium"/>
                <a:ea typeface="Roboto Light"/>
                <a:cs typeface="Roboto Light"/>
              </a:rPr>
              <a:t> November 2026</a:t>
            </a:r>
            <a:endParaRPr lang="en-US" sz="3200" dirty="0">
              <a:solidFill>
                <a:schemeClr val="bg1"/>
              </a:solidFill>
              <a:latin typeface="Lexend Medium"/>
            </a:endParaRPr>
          </a:p>
        </p:txBody>
      </p:sp>
    </p:spTree>
    <p:extLst>
      <p:ext uri="{BB962C8B-B14F-4D97-AF65-F5344CB8AC3E}">
        <p14:creationId xmlns:p14="http://schemas.microsoft.com/office/powerpoint/2010/main" val="3705814597"/>
      </p:ext>
    </p:extLst>
  </p:cSld>
  <p:clrMapOvr>
    <a:masterClrMapping/>
  </p:clrMapOvr>
  <p:transition spd="med">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404495">
              <a:spcBef>
                <a:spcPts val="0"/>
              </a:spcBef>
              <a:buSzPts val="3000"/>
            </a:pPr>
            <a:endParaRPr lang="en-US" dirty="0"/>
          </a:p>
          <a:p>
            <a:pPr>
              <a:spcBef>
                <a:spcPts val="0"/>
              </a:spcBef>
              <a:buSzPts val="3000"/>
            </a:pPr>
            <a:r>
              <a:rPr lang="en-US" dirty="0"/>
              <a:t>When is it? Monthly, first Monday of the month</a:t>
            </a:r>
          </a:p>
          <a:p>
            <a:pPr marL="404495">
              <a:spcBef>
                <a:spcPts val="0"/>
              </a:spcBef>
              <a:buSzPts val="3000"/>
            </a:pPr>
            <a:r>
              <a:rPr lang="en-US" dirty="0"/>
              <a:t>Who is it? Everyone involved in Open Digital Planning (over </a:t>
            </a:r>
            <a:r>
              <a:rPr lang="en-US" b="1" dirty="0"/>
              <a:t>222 </a:t>
            </a:r>
            <a:r>
              <a:rPr lang="en-US" dirty="0"/>
              <a:t>LPAs, delivery partners and the MHCLG team)</a:t>
            </a:r>
          </a:p>
          <a:p>
            <a:pPr marL="404495">
              <a:spcBef>
                <a:spcPts val="0"/>
              </a:spcBef>
              <a:buSzPts val="3000"/>
            </a:pPr>
            <a:r>
              <a:rPr lang="en-US" dirty="0"/>
              <a:t>What is it for? It's our opportunity to give updates, share opportunities, showcase some of the work happening in the community, and (sometimes) bring in speakers from elsewhere that are relevant to the work we do</a:t>
            </a:r>
          </a:p>
          <a:p>
            <a:pPr marL="404495">
              <a:spcBef>
                <a:spcPts val="0"/>
              </a:spcBef>
              <a:buSzPts val="3000"/>
            </a:pPr>
            <a:r>
              <a:rPr lang="en-US" dirty="0"/>
              <a:t>Is it recorded? Yes, and we add the video to the ODP hub</a:t>
            </a:r>
          </a:p>
          <a:p>
            <a:pPr marL="404495" indent="-404495">
              <a:spcBef>
                <a:spcPts val="0"/>
              </a:spcBef>
            </a:pPr>
            <a:endParaRPr lang="en-GB" dirty="0"/>
          </a:p>
        </p:txBody>
      </p:sp>
      <p:sp>
        <p:nvSpPr>
          <p:cNvPr id="173" name="Google Shape;173;p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t>What's the purpose of this meeting?</a:t>
            </a:r>
            <a:endParaRPr/>
          </a:p>
        </p:txBody>
      </p:sp>
    </p:spTree>
  </p:cSld>
  <p:clrMapOvr>
    <a:masterClrMapping/>
  </p:clrMapOvr>
  <p:transition spd="med">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48C63-56F7-7C5E-38B7-9040DEDA28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869068-7A8A-0143-4DD3-DA9DD3E5A267}"/>
              </a:ext>
            </a:extLst>
          </p:cNvPr>
          <p:cNvSpPr>
            <a:spLocks noGrp="1"/>
          </p:cNvSpPr>
          <p:nvPr>
            <p:ph type="title"/>
          </p:nvPr>
        </p:nvSpPr>
        <p:spPr>
          <a:xfrm>
            <a:off x="556894" y="-262255"/>
            <a:ext cx="9462862" cy="5271135"/>
          </a:xfrm>
        </p:spPr>
        <p:txBody>
          <a:bodyPr/>
          <a:lstStyle/>
          <a:p>
            <a:r>
              <a:rPr lang="en-GB" dirty="0"/>
              <a:t>Oxford City Council's </a:t>
            </a:r>
            <a:br>
              <a:rPr lang="en-GB" dirty="0"/>
            </a:br>
            <a:r>
              <a:rPr lang="en-GB" dirty="0"/>
              <a:t>Digital Planning Journey</a:t>
            </a:r>
            <a:br>
              <a:rPr lang="en-GB" dirty="0"/>
            </a:br>
            <a:br>
              <a:rPr lang="en-GB" dirty="0"/>
            </a:br>
            <a:br>
              <a:rPr lang="en-GB" dirty="0"/>
            </a:br>
            <a:r>
              <a:rPr lang="en-GB" dirty="0"/>
              <a:t>Lan Nguyen</a:t>
            </a:r>
            <a:br>
              <a:rPr lang="en-GB" dirty="0"/>
            </a:br>
            <a:r>
              <a:rPr lang="en-GB" dirty="0"/>
              <a:t>Planning Digital Transformation Lead</a:t>
            </a:r>
          </a:p>
        </p:txBody>
      </p:sp>
    </p:spTree>
    <p:extLst>
      <p:ext uri="{BB962C8B-B14F-4D97-AF65-F5344CB8AC3E}">
        <p14:creationId xmlns:p14="http://schemas.microsoft.com/office/powerpoint/2010/main" val="163421143"/>
      </p:ext>
    </p:extLst>
  </p:cSld>
  <p:clrMapOvr>
    <a:masterClrMapping/>
  </p:clrMapOvr>
  <p:transition spd="med">
    <p:push dir="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E4855-A368-0F68-791D-F57987DE0414}"/>
              </a:ext>
            </a:extLst>
          </p:cNvPr>
          <p:cNvSpPr>
            <a:spLocks noGrp="1"/>
          </p:cNvSpPr>
          <p:nvPr>
            <p:ph type="ctrTitle"/>
          </p:nvPr>
        </p:nvSpPr>
        <p:spPr>
          <a:xfrm>
            <a:off x="1013116" y="1043184"/>
            <a:ext cx="3459903" cy="2906647"/>
          </a:xfrm>
        </p:spPr>
        <p:txBody>
          <a:bodyPr anchor="t">
            <a:normAutofit/>
          </a:bodyPr>
          <a:lstStyle/>
          <a:p>
            <a:r>
              <a:rPr lang="en-GB" sz="3600"/>
              <a:t>Oxford City Council’s</a:t>
            </a:r>
            <a:br>
              <a:rPr lang="en-GB" sz="3600"/>
            </a:br>
            <a:r>
              <a:rPr lang="en-GB" sz="3600"/>
              <a:t>Digital Planning Journey</a:t>
            </a:r>
          </a:p>
        </p:txBody>
      </p:sp>
      <p:sp>
        <p:nvSpPr>
          <p:cNvPr id="3" name="Subtitle 2">
            <a:extLst>
              <a:ext uri="{FF2B5EF4-FFF2-40B4-BE49-F238E27FC236}">
                <a16:creationId xmlns:a16="http://schemas.microsoft.com/office/drawing/2014/main" id="{030E9E65-2321-2DF4-6DEB-1B486B128C8F}"/>
              </a:ext>
            </a:extLst>
          </p:cNvPr>
          <p:cNvSpPr>
            <a:spLocks noGrp="1"/>
          </p:cNvSpPr>
          <p:nvPr>
            <p:ph type="subTitle" idx="1"/>
          </p:nvPr>
        </p:nvSpPr>
        <p:spPr>
          <a:xfrm>
            <a:off x="1013117" y="4993004"/>
            <a:ext cx="3361935" cy="823129"/>
          </a:xfrm>
        </p:spPr>
        <p:txBody>
          <a:bodyPr anchor="b">
            <a:normAutofit fontScale="85000" lnSpcReduction="20000"/>
          </a:bodyPr>
          <a:lstStyle/>
          <a:p>
            <a:pPr>
              <a:lnSpc>
                <a:spcPct val="110000"/>
              </a:lnSpc>
            </a:pPr>
            <a:r>
              <a:rPr lang="en-GB" sz="1700" b="1"/>
              <a:t>ODP General Meeting | October 26</a:t>
            </a:r>
          </a:p>
          <a:p>
            <a:pPr>
              <a:lnSpc>
                <a:spcPct val="110000"/>
              </a:lnSpc>
            </a:pPr>
            <a:r>
              <a:rPr lang="en-GB" sz="1500"/>
              <a:t>Lan Nguyen | Planning Digital Transformation Lead</a:t>
            </a:r>
          </a:p>
        </p:txBody>
      </p:sp>
      <p:pic>
        <p:nvPicPr>
          <p:cNvPr id="5" name="Picture Placeholder 4" descr="Aesthetic liquid watercolor and ink">
            <a:extLst>
              <a:ext uri="{FF2B5EF4-FFF2-40B4-BE49-F238E27FC236}">
                <a16:creationId xmlns:a16="http://schemas.microsoft.com/office/drawing/2014/main" id="{3DB9ECC7-C9D3-CA0B-4AD4-38C03AA04980}"/>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20" y="10"/>
            <a:ext cx="12191980" cy="6857990"/>
          </a:xfrm>
          <a:noFill/>
        </p:spPr>
      </p:pic>
    </p:spTree>
    <p:extLst>
      <p:ext uri="{BB962C8B-B14F-4D97-AF65-F5344CB8AC3E}">
        <p14:creationId xmlns:p14="http://schemas.microsoft.com/office/powerpoint/2010/main" val="49753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type="wd">
                                    <p:tmPct val="15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childTnLst>
                                </p:cTn>
                              </p:par>
                              <p:par>
                                <p:cTn id="16" presetID="10" presetClass="entr" presetSubtype="0" fill="hold" grpId="1" nodeType="withEffect">
                                  <p:stCondLst>
                                    <p:cond delay="250"/>
                                  </p:stCondLst>
                                  <p:iterate type="wd">
                                    <p:tmPct val="10000"/>
                                  </p:iterate>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69D93-C86D-2755-D286-D9506DADD021}"/>
              </a:ext>
            </a:extLst>
          </p:cNvPr>
          <p:cNvSpPr>
            <a:spLocks noGrp="1"/>
          </p:cNvSpPr>
          <p:nvPr>
            <p:ph type="title"/>
          </p:nvPr>
        </p:nvSpPr>
        <p:spPr>
          <a:xfrm>
            <a:off x="185855" y="295656"/>
            <a:ext cx="4717429" cy="1180888"/>
          </a:xfrm>
        </p:spPr>
        <p:txBody>
          <a:bodyPr anchor="t">
            <a:noAutofit/>
          </a:bodyPr>
          <a:lstStyle/>
          <a:p>
            <a:r>
              <a:rPr lang="en-GB">
                <a:solidFill>
                  <a:srgbClr val="00B0F0"/>
                </a:solidFill>
              </a:rPr>
              <a:t>01 </a:t>
            </a:r>
            <a:r>
              <a:rPr lang="en-GB">
                <a:solidFill>
                  <a:schemeClr val="bg1"/>
                </a:solidFill>
              </a:rPr>
              <a:t>Joining The ODP Community</a:t>
            </a:r>
          </a:p>
        </p:txBody>
      </p:sp>
      <p:sp>
        <p:nvSpPr>
          <p:cNvPr id="3" name="Content Placeholder 2">
            <a:extLst>
              <a:ext uri="{FF2B5EF4-FFF2-40B4-BE49-F238E27FC236}">
                <a16:creationId xmlns:a16="http://schemas.microsoft.com/office/drawing/2014/main" id="{4F726F1C-0F29-C1CC-2C5E-85F9E0E885E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85855" y="944012"/>
            <a:ext cx="4729045" cy="5016386"/>
          </a:xfrm>
          <a:noFill/>
        </p:spPr>
        <p:txBody>
          <a:bodyPr>
            <a:normAutofit fontScale="92500" lnSpcReduction="20000"/>
          </a:bodyPr>
          <a:lstStyle/>
          <a:p>
            <a:pPr marL="0" indent="0">
              <a:spcBef>
                <a:spcPts val="500"/>
              </a:spcBef>
              <a:buNone/>
            </a:pPr>
            <a:endParaRPr lang="en-GB" b="1">
              <a:solidFill>
                <a:srgbClr val="00B0F0"/>
              </a:solidFill>
              <a:latin typeface="Neue Haas Grotesk Text Pro" panose="020B0504020202020204" pitchFamily="34" charset="0"/>
            </a:endParaRPr>
          </a:p>
          <a:p>
            <a:pPr marL="0" indent="0">
              <a:spcBef>
                <a:spcPts val="500"/>
              </a:spcBef>
              <a:buNone/>
            </a:pPr>
            <a:r>
              <a:rPr lang="en-GB" b="1">
                <a:solidFill>
                  <a:srgbClr val="00B0F0"/>
                </a:solidFill>
                <a:latin typeface="Neue Haas Grotesk Text Pro" panose="020B0504020202020204" pitchFamily="34" charset="0"/>
              </a:rPr>
              <a:t>Active in ODP and digital planning</a:t>
            </a:r>
          </a:p>
          <a:p>
            <a:pPr>
              <a:spcBef>
                <a:spcPts val="500"/>
              </a:spcBef>
            </a:pPr>
            <a:r>
              <a:rPr lang="en-GB" b="1">
                <a:solidFill>
                  <a:schemeClr val="bg1"/>
                </a:solidFill>
                <a:latin typeface="Neue Haas Grotesk Text Pro" panose="020B0504020202020204" pitchFamily="34" charset="0"/>
              </a:rPr>
              <a:t>Joined ODP via DPIF Cohort 3; </a:t>
            </a:r>
            <a:r>
              <a:rPr lang="en-GB">
                <a:solidFill>
                  <a:schemeClr val="bg1"/>
                </a:solidFill>
                <a:latin typeface="Neue Haas Grotesk Text Pro" panose="020B0504020202020204" pitchFamily="34" charset="0"/>
              </a:rPr>
              <a:t>attendance of events, contributions to research and sector engagement</a:t>
            </a:r>
          </a:p>
          <a:p>
            <a:pPr>
              <a:spcBef>
                <a:spcPts val="500"/>
              </a:spcBef>
            </a:pPr>
            <a:r>
              <a:rPr lang="en-GB">
                <a:solidFill>
                  <a:schemeClr val="bg1"/>
                </a:solidFill>
                <a:latin typeface="Neue Haas Grotesk Text Pro" panose="020B0504020202020204" pitchFamily="34" charset="0"/>
              </a:rPr>
              <a:t>Role sits in Policy’s Data Analysis &amp; Monitoring team, alongside senior data analyst and senior spatial officer</a:t>
            </a:r>
          </a:p>
          <a:p>
            <a:pPr>
              <a:spcBef>
                <a:spcPts val="500"/>
              </a:spcBef>
            </a:pPr>
            <a:r>
              <a:rPr lang="en-GB">
                <a:solidFill>
                  <a:schemeClr val="bg1"/>
                </a:solidFill>
                <a:latin typeface="Neue Haas Grotesk Text Pro" panose="020B0504020202020204" pitchFamily="34" charset="0"/>
              </a:rPr>
              <a:t>Lead monthly Digital Board with the Planning Director and team leaders to share ideas and progress</a:t>
            </a:r>
          </a:p>
          <a:p>
            <a:pPr>
              <a:spcBef>
                <a:spcPts val="500"/>
              </a:spcBef>
            </a:pPr>
            <a:r>
              <a:rPr lang="en-GB">
                <a:solidFill>
                  <a:schemeClr val="bg1"/>
                </a:solidFill>
                <a:latin typeface="Neue Haas Grotesk Text Pro" panose="020B0504020202020204" pitchFamily="34" charset="0"/>
              </a:rPr>
              <a:t>Monthly Policy, DM and UDH sessions drive digital adoption and best practice</a:t>
            </a:r>
          </a:p>
          <a:p>
            <a:pPr>
              <a:spcBef>
                <a:spcPts val="500"/>
              </a:spcBef>
            </a:pPr>
            <a:r>
              <a:rPr lang="en-GB">
                <a:solidFill>
                  <a:schemeClr val="bg1"/>
                </a:solidFill>
                <a:latin typeface="Neue Haas Grotesk Text Pro" panose="020B0504020202020204" pitchFamily="34" charset="0"/>
              </a:rPr>
              <a:t>Monthly Uniform </a:t>
            </a:r>
            <a:r>
              <a:rPr lang="en-GB" err="1">
                <a:solidFill>
                  <a:schemeClr val="bg1"/>
                </a:solidFill>
                <a:latin typeface="Neue Haas Grotesk Text Pro" panose="020B0504020202020204" pitchFamily="34" charset="0"/>
              </a:rPr>
              <a:t>SuperUsers</a:t>
            </a:r>
            <a:r>
              <a:rPr lang="en-GB">
                <a:solidFill>
                  <a:schemeClr val="bg1"/>
                </a:solidFill>
                <a:latin typeface="Neue Haas Grotesk Text Pro" panose="020B0504020202020204" pitchFamily="34" charset="0"/>
              </a:rPr>
              <a:t> group: 28 staff sharing knowledge and learning</a:t>
            </a:r>
          </a:p>
          <a:p>
            <a:pPr marL="0" indent="0">
              <a:spcBef>
                <a:spcPts val="500"/>
              </a:spcBef>
              <a:buNone/>
            </a:pPr>
            <a:endParaRPr lang="en-GB" b="1">
              <a:solidFill>
                <a:srgbClr val="00B0F0"/>
              </a:solidFill>
              <a:latin typeface="Neue Haas Grotesk Text Pro" panose="020B0504020202020204" pitchFamily="34" charset="0"/>
            </a:endParaRPr>
          </a:p>
          <a:p>
            <a:pPr marL="0" indent="0">
              <a:spcBef>
                <a:spcPts val="500"/>
              </a:spcBef>
              <a:buNone/>
            </a:pPr>
            <a:r>
              <a:rPr lang="en-GB" b="1">
                <a:solidFill>
                  <a:srgbClr val="00B0F0"/>
                </a:solidFill>
                <a:latin typeface="Neue Haas Grotesk Text Pro" panose="020B0504020202020204" pitchFamily="34" charset="0"/>
              </a:rPr>
              <a:t>Progress so far:</a:t>
            </a:r>
            <a:endParaRPr lang="en-GB">
              <a:solidFill>
                <a:srgbClr val="00B0F0"/>
              </a:solidFill>
              <a:latin typeface="Neue Haas Grotesk Text Pro" panose="020B0504020202020204" pitchFamily="34" charset="0"/>
            </a:endParaRPr>
          </a:p>
          <a:p>
            <a:pPr>
              <a:spcBef>
                <a:spcPts val="500"/>
              </a:spcBef>
            </a:pPr>
            <a:r>
              <a:rPr lang="en-GB">
                <a:solidFill>
                  <a:schemeClr val="bg1"/>
                </a:solidFill>
                <a:latin typeface="Neue Haas Grotesk Text Pro" panose="020B0504020202020204" pitchFamily="34" charset="0"/>
              </a:rPr>
              <a:t>DPIF digital maturity (1) and datasets complete </a:t>
            </a:r>
          </a:p>
          <a:p>
            <a:pPr>
              <a:spcBef>
                <a:spcPts val="500"/>
              </a:spcBef>
            </a:pPr>
            <a:r>
              <a:rPr lang="en-GB">
                <a:solidFill>
                  <a:schemeClr val="bg1"/>
                </a:solidFill>
                <a:latin typeface="Neue Haas Grotesk Text Pro" panose="020B0504020202020204" pitchFamily="34" charset="0"/>
              </a:rPr>
              <a:t>Staff digital training programme for department started</a:t>
            </a:r>
          </a:p>
          <a:p>
            <a:pPr>
              <a:spcBef>
                <a:spcPts val="500"/>
              </a:spcBef>
            </a:pPr>
            <a:r>
              <a:rPr lang="en-GB" err="1">
                <a:solidFill>
                  <a:schemeClr val="bg1"/>
                </a:solidFill>
                <a:latin typeface="Neue Haas Grotesk Text Pro" panose="020B0504020202020204" pitchFamily="34" charset="0"/>
              </a:rPr>
              <a:t>PowerBI</a:t>
            </a:r>
            <a:r>
              <a:rPr lang="en-GB">
                <a:solidFill>
                  <a:schemeClr val="bg1"/>
                </a:solidFill>
                <a:latin typeface="Neue Haas Grotesk Text Pro" panose="020B0504020202020204" pitchFamily="34" charset="0"/>
              </a:rPr>
              <a:t>, GIS, AI and improving data quality</a:t>
            </a:r>
          </a:p>
          <a:p>
            <a:pPr>
              <a:spcBef>
                <a:spcPts val="500"/>
              </a:spcBef>
            </a:pPr>
            <a:r>
              <a:rPr lang="en-GB">
                <a:solidFill>
                  <a:schemeClr val="bg1"/>
                </a:solidFill>
                <a:latin typeface="Neue Haas Grotesk Text Pro" panose="020B0504020202020204" pitchFamily="34" charset="0"/>
              </a:rPr>
              <a:t>Uniform Cloud Migration Project complete</a:t>
            </a:r>
          </a:p>
          <a:p>
            <a:pPr>
              <a:spcBef>
                <a:spcPts val="500"/>
              </a:spcBef>
            </a:pPr>
            <a:r>
              <a:rPr lang="en-GB" sz="1400">
                <a:solidFill>
                  <a:schemeClr val="bg1"/>
                </a:solidFill>
                <a:effectLst/>
                <a:latin typeface="Neue Haas Grotesk Text Pro" panose="020B0504020202020204" pitchFamily="34" charset="0"/>
              </a:rPr>
              <a:t>Horizon scanning and research collaborations</a:t>
            </a:r>
          </a:p>
        </p:txBody>
      </p:sp>
      <p:pic>
        <p:nvPicPr>
          <p:cNvPr id="1026" name="Picture 2">
            <a:extLst>
              <a:ext uri="{FF2B5EF4-FFF2-40B4-BE49-F238E27FC236}">
                <a16:creationId xmlns:a16="http://schemas.microsoft.com/office/drawing/2014/main" id="{AF5AA5AA-FC40-08E1-777A-F6376D8F9DE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474744" y="3637098"/>
            <a:ext cx="3423214" cy="212873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8ABE98D-7DE5-C55D-2E3E-0C216F70AC29}"/>
              </a:ext>
            </a:extLst>
          </p:cNvPr>
          <p:cNvSpPr txBox="1"/>
          <p:nvPr/>
        </p:nvSpPr>
        <p:spPr>
          <a:xfrm>
            <a:off x="5035693" y="919601"/>
            <a:ext cx="340114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ODP Camp with DM team, Medway, 2025</a:t>
            </a:r>
          </a:p>
        </p:txBody>
      </p:sp>
      <p:sp>
        <p:nvSpPr>
          <p:cNvPr id="8" name="TextBox 7">
            <a:extLst>
              <a:ext uri="{FF2B5EF4-FFF2-40B4-BE49-F238E27FC236}">
                <a16:creationId xmlns:a16="http://schemas.microsoft.com/office/drawing/2014/main" id="{89846244-FF3D-E429-CB60-5116694BA972}"/>
              </a:ext>
            </a:extLst>
          </p:cNvPr>
          <p:cNvSpPr txBox="1"/>
          <p:nvPr/>
        </p:nvSpPr>
        <p:spPr>
          <a:xfrm>
            <a:off x="8512757" y="5802564"/>
            <a:ext cx="335380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Digital Planning Directory: Education Launch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KCL, London 2026</a:t>
            </a:r>
          </a:p>
        </p:txBody>
      </p:sp>
      <p:sp>
        <p:nvSpPr>
          <p:cNvPr id="9" name="TextBox 8">
            <a:extLst>
              <a:ext uri="{FF2B5EF4-FFF2-40B4-BE49-F238E27FC236}">
                <a16:creationId xmlns:a16="http://schemas.microsoft.com/office/drawing/2014/main" id="{E5E8D388-93D1-2065-7ECF-4287520B69DE}"/>
              </a:ext>
            </a:extLst>
          </p:cNvPr>
          <p:cNvSpPr txBox="1"/>
          <p:nvPr/>
        </p:nvSpPr>
        <p:spPr>
          <a:xfrm>
            <a:off x="5138613" y="5786874"/>
            <a:ext cx="30495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Connected Places Catapult: Planning Innovation Forum, London, 2025</a:t>
            </a:r>
          </a:p>
        </p:txBody>
      </p:sp>
      <p:pic>
        <p:nvPicPr>
          <p:cNvPr id="12" name="Picture 11" descr="A group of people in a room with a projector screen&#10;&#10;AI-generated content may be incorrect.">
            <a:extLst>
              <a:ext uri="{FF2B5EF4-FFF2-40B4-BE49-F238E27FC236}">
                <a16:creationId xmlns:a16="http://schemas.microsoft.com/office/drawing/2014/main" id="{FA3E4FDA-2FC1-7643-C1B5-592491F77FC9}"/>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4700"/>
                    </a14:imgEffect>
                    <a14:imgEffect>
                      <a14:brightnessContrast bright="18000" contrast="9000"/>
                    </a14:imgEffect>
                  </a14:imgLayer>
                </a14:imgProps>
              </a:ext>
              <a:ext uri="{28A0092B-C50C-407E-A947-70E740481C1C}">
                <a14:useLocalDpi xmlns:a14="http://schemas.microsoft.com/office/drawing/2010/main"/>
              </a:ext>
            </a:extLst>
          </a:blip>
          <a:srcRect/>
          <a:stretch>
            <a:fillRect/>
          </a:stretch>
        </p:blipFill>
        <p:spPr>
          <a:xfrm>
            <a:off x="8541782" y="1400472"/>
            <a:ext cx="3356176" cy="2053928"/>
          </a:xfrm>
          <a:prstGeom prst="rect">
            <a:avLst/>
          </a:prstGeom>
        </p:spPr>
      </p:pic>
      <p:sp>
        <p:nvSpPr>
          <p:cNvPr id="14" name="TextBox 13">
            <a:extLst>
              <a:ext uri="{FF2B5EF4-FFF2-40B4-BE49-F238E27FC236}">
                <a16:creationId xmlns:a16="http://schemas.microsoft.com/office/drawing/2014/main" id="{F8A00689-F25A-7787-E12E-D446D1F0AED8}"/>
              </a:ext>
            </a:extLst>
          </p:cNvPr>
          <p:cNvSpPr txBox="1"/>
          <p:nvPr/>
        </p:nvSpPr>
        <p:spPr>
          <a:xfrm>
            <a:off x="8541781" y="827269"/>
            <a:ext cx="33561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Planning Innovation Hackathon,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3</a:t>
            </a:r>
            <a:r>
              <a:rPr kumimoji="0" lang="en-GB" sz="1200" b="0" i="0" u="none" strike="noStrike" kern="1200" cap="none" spc="0" normalizeH="0" baseline="30000" noProof="0">
                <a:ln>
                  <a:noFill/>
                </a:ln>
                <a:solidFill>
                  <a:prstClr val="black"/>
                </a:solidFill>
                <a:effectLst/>
                <a:uLnTx/>
                <a:uFillTx/>
                <a:latin typeface="Neue Haas Grotesk Text Pro"/>
                <a:ea typeface="+mn-ea"/>
                <a:cs typeface="+mn-cs"/>
              </a:rPr>
              <a:t>rd</a:t>
            </a: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 Prize, Leeds, 2025</a:t>
            </a:r>
          </a:p>
        </p:txBody>
      </p:sp>
      <p:pic>
        <p:nvPicPr>
          <p:cNvPr id="6" name="Picture 5" descr="View image">
            <a:extLst>
              <a:ext uri="{FF2B5EF4-FFF2-40B4-BE49-F238E27FC236}">
                <a16:creationId xmlns:a16="http://schemas.microsoft.com/office/drawing/2014/main" id="{E5446CF0-DD94-CADA-812E-DE2417D301CD}"/>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035693" y="3640857"/>
            <a:ext cx="3363449" cy="2128730"/>
          </a:xfrm>
          <a:prstGeom prst="rect">
            <a:avLst/>
          </a:prstGeom>
        </p:spPr>
      </p:pic>
      <p:pic>
        <p:nvPicPr>
          <p:cNvPr id="11" name="Picture 10" descr="A year of transforming England's planning system – MHCLG Digital">
            <a:extLst>
              <a:ext uri="{FF2B5EF4-FFF2-40B4-BE49-F238E27FC236}">
                <a16:creationId xmlns:a16="http://schemas.microsoft.com/office/drawing/2014/main" id="{71B9046D-B2CD-071A-4C35-AB30CAEF281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35693" y="1400472"/>
            <a:ext cx="3423213" cy="2053928"/>
          </a:xfrm>
          <a:prstGeom prst="rect">
            <a:avLst/>
          </a:prstGeom>
        </p:spPr>
      </p:pic>
    </p:spTree>
    <p:extLst>
      <p:ext uri="{BB962C8B-B14F-4D97-AF65-F5344CB8AC3E}">
        <p14:creationId xmlns:p14="http://schemas.microsoft.com/office/powerpoint/2010/main" val="35706642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9653E-E6D6-1E2D-3CBD-3C34BB55BF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29B5B-15A8-7B78-3FDC-09BAE9FDFCF5}"/>
              </a:ext>
            </a:extLst>
          </p:cNvPr>
          <p:cNvSpPr>
            <a:spLocks noGrp="1"/>
          </p:cNvSpPr>
          <p:nvPr>
            <p:ph type="ctrTitle"/>
          </p:nvPr>
        </p:nvSpPr>
        <p:spPr>
          <a:xfrm>
            <a:off x="568389" y="458954"/>
            <a:ext cx="4064673" cy="3934950"/>
          </a:xfrm>
        </p:spPr>
        <p:txBody>
          <a:bodyPr>
            <a:normAutofit/>
          </a:bodyPr>
          <a:lstStyle/>
          <a:p>
            <a:r>
              <a:rPr lang="en-GB" sz="3000">
                <a:solidFill>
                  <a:srgbClr val="00B0F0"/>
                </a:solidFill>
              </a:rPr>
              <a:t>02</a:t>
            </a:r>
            <a:r>
              <a:rPr lang="en-GB" sz="3000"/>
              <a:t> </a:t>
            </a:r>
            <a:r>
              <a:rPr lang="en-GB" sz="3000">
                <a:solidFill>
                  <a:schemeClr val="bg1"/>
                </a:solidFill>
              </a:rPr>
              <a:t>DPIF Standardised Datasets, Spatial data</a:t>
            </a:r>
          </a:p>
        </p:txBody>
      </p:sp>
      <p:sp>
        <p:nvSpPr>
          <p:cNvPr id="3" name="Content Placeholder 2">
            <a:extLst>
              <a:ext uri="{FF2B5EF4-FFF2-40B4-BE49-F238E27FC236}">
                <a16:creationId xmlns:a16="http://schemas.microsoft.com/office/drawing/2014/main" id="{51918F1D-6F00-03C7-8963-A8541DCACE1B}"/>
              </a:ext>
            </a:extLst>
          </p:cNvPr>
          <p:cNvSpPr>
            <a:spLocks noGrp="1"/>
          </p:cNvSpPr>
          <p:nvPr>
            <p:ph type="subTitle" idx="1"/>
          </p:nvPr>
        </p:nvSpPr>
        <p:spPr>
          <a:xfrm>
            <a:off x="795040" y="1970614"/>
            <a:ext cx="4035999" cy="4452041"/>
          </a:xfrm>
          <a:noFill/>
        </p:spPr>
        <p:txBody>
          <a:bodyPr>
            <a:noAutofit/>
          </a:bodyPr>
          <a:lstStyle/>
          <a:p>
            <a:r>
              <a:rPr lang="en-GB" sz="1200" b="1">
                <a:solidFill>
                  <a:schemeClr val="bg1"/>
                </a:solidFill>
              </a:rPr>
              <a:t>Part 1:</a:t>
            </a:r>
            <a:r>
              <a:rPr lang="en-GB" sz="1200">
                <a:solidFill>
                  <a:schemeClr val="bg1"/>
                </a:solidFill>
              </a:rPr>
              <a:t> Worked alongside data owners (Policy, Heritage, Trees teams, ICT) to update, approve and publish all DPIF datasets </a:t>
            </a:r>
            <a:r>
              <a:rPr lang="en-GB" sz="1200" b="1">
                <a:solidFill>
                  <a:schemeClr val="bg1"/>
                </a:solidFill>
              </a:rPr>
              <a:t>(3000+ records):</a:t>
            </a:r>
          </a:p>
          <a:p>
            <a:pPr marL="285750" indent="-285750">
              <a:buFont typeface="Arial" panose="020B0604020202020204" pitchFamily="34" charset="0"/>
              <a:buChar char="•"/>
            </a:pPr>
            <a:r>
              <a:rPr lang="en-GB" sz="1200" b="1">
                <a:solidFill>
                  <a:schemeClr val="bg1"/>
                </a:solidFill>
              </a:rPr>
              <a:t>1590</a:t>
            </a:r>
            <a:r>
              <a:rPr lang="en-GB" sz="1200">
                <a:solidFill>
                  <a:schemeClr val="bg1"/>
                </a:solidFill>
              </a:rPr>
              <a:t> Listed Building Outlines + </a:t>
            </a:r>
            <a:r>
              <a:rPr lang="en-GB" sz="1200" err="1">
                <a:solidFill>
                  <a:schemeClr val="bg1"/>
                </a:solidFill>
              </a:rPr>
              <a:t>Curtileges</a:t>
            </a:r>
            <a:r>
              <a:rPr lang="en-GB" sz="1200">
                <a:solidFill>
                  <a:schemeClr val="bg1"/>
                </a:solidFill>
              </a:rPr>
              <a:t> (UDH + HMLR + ICT)</a:t>
            </a:r>
          </a:p>
          <a:p>
            <a:pPr marL="285750" indent="-285750">
              <a:buFont typeface="Arial" panose="020B0604020202020204" pitchFamily="34" charset="0"/>
              <a:buChar char="•"/>
            </a:pPr>
            <a:r>
              <a:rPr lang="en-GB" sz="1200" b="1">
                <a:solidFill>
                  <a:schemeClr val="bg1"/>
                </a:solidFill>
              </a:rPr>
              <a:t>1350</a:t>
            </a:r>
            <a:r>
              <a:rPr lang="en-GB" sz="1200">
                <a:solidFill>
                  <a:schemeClr val="bg1"/>
                </a:solidFill>
              </a:rPr>
              <a:t> TPOs (Trees Team + ICT)</a:t>
            </a:r>
          </a:p>
          <a:p>
            <a:pPr marL="285750" indent="-285750">
              <a:buFont typeface="Arial" panose="020B0604020202020204" pitchFamily="34" charset="0"/>
              <a:buChar char="•"/>
            </a:pPr>
            <a:r>
              <a:rPr lang="en-GB" sz="1200" b="1">
                <a:solidFill>
                  <a:schemeClr val="bg1"/>
                </a:solidFill>
              </a:rPr>
              <a:t>130</a:t>
            </a:r>
            <a:r>
              <a:rPr lang="en-GB" sz="1200">
                <a:solidFill>
                  <a:schemeClr val="bg1"/>
                </a:solidFill>
              </a:rPr>
              <a:t> Brownfield Sites (Policy + ICT)</a:t>
            </a:r>
          </a:p>
          <a:p>
            <a:pPr marL="285750" indent="-285750">
              <a:buFont typeface="Arial" panose="020B0604020202020204" pitchFamily="34" charset="0"/>
              <a:buChar char="•"/>
            </a:pPr>
            <a:r>
              <a:rPr lang="en-GB" sz="1200" b="1">
                <a:solidFill>
                  <a:schemeClr val="bg1"/>
                </a:solidFill>
              </a:rPr>
              <a:t>18</a:t>
            </a:r>
            <a:r>
              <a:rPr lang="en-GB" sz="1200">
                <a:solidFill>
                  <a:schemeClr val="bg1"/>
                </a:solidFill>
              </a:rPr>
              <a:t> Conservation Areas (UDH + ICT)</a:t>
            </a:r>
          </a:p>
          <a:p>
            <a:pPr marL="285750" indent="-285750">
              <a:buFont typeface="Arial" panose="020B0604020202020204" pitchFamily="34" charset="0"/>
              <a:buChar char="•"/>
            </a:pPr>
            <a:r>
              <a:rPr lang="en-GB" sz="1200" b="1">
                <a:solidFill>
                  <a:schemeClr val="bg1"/>
                </a:solidFill>
              </a:rPr>
              <a:t>5 </a:t>
            </a:r>
            <a:r>
              <a:rPr lang="en-GB" sz="1200">
                <a:solidFill>
                  <a:schemeClr val="bg1"/>
                </a:solidFill>
              </a:rPr>
              <a:t>Infrastructure funding statements (Infrastructure + Data + ICT)</a:t>
            </a:r>
          </a:p>
          <a:p>
            <a:pPr marL="285750" indent="-285750">
              <a:buFont typeface="Arial" panose="020B0604020202020204" pitchFamily="34" charset="0"/>
              <a:buChar char="•"/>
            </a:pPr>
            <a:r>
              <a:rPr lang="en-GB" sz="1200" b="1">
                <a:solidFill>
                  <a:schemeClr val="bg1"/>
                </a:solidFill>
              </a:rPr>
              <a:t>4 </a:t>
            </a:r>
            <a:r>
              <a:rPr lang="en-GB" sz="1200">
                <a:solidFill>
                  <a:schemeClr val="bg1"/>
                </a:solidFill>
              </a:rPr>
              <a:t>Article 4 Directions (Policy + UDH + Legal + ICT)</a:t>
            </a:r>
          </a:p>
          <a:p>
            <a:r>
              <a:rPr lang="en-GB" sz="1200" b="1">
                <a:solidFill>
                  <a:schemeClr val="bg1"/>
                </a:solidFill>
              </a:rPr>
              <a:t>Part 2: </a:t>
            </a:r>
            <a:r>
              <a:rPr lang="en-GB" sz="1200">
                <a:solidFill>
                  <a:schemeClr val="bg1"/>
                </a:solidFill>
              </a:rPr>
              <a:t>Followed up with DM officers and</a:t>
            </a:r>
            <a:r>
              <a:rPr lang="en-GB" sz="1200" b="1">
                <a:solidFill>
                  <a:schemeClr val="bg1"/>
                </a:solidFill>
              </a:rPr>
              <a:t> </a:t>
            </a:r>
            <a:r>
              <a:rPr lang="en-GB" sz="1200">
                <a:solidFill>
                  <a:schemeClr val="bg1"/>
                </a:solidFill>
              </a:rPr>
              <a:t>Senior Spatial Officer to catalogue and create planning self-service single source of truth across GIS, Uniform, Website</a:t>
            </a:r>
          </a:p>
          <a:p>
            <a:r>
              <a:rPr lang="en-GB" sz="1200" b="1">
                <a:solidFill>
                  <a:schemeClr val="bg1"/>
                </a:solidFill>
              </a:rPr>
              <a:t>Highly recommend GIS courses by PAS and City Science, excellent learning resources offered through ODP</a:t>
            </a:r>
          </a:p>
        </p:txBody>
      </p:sp>
      <p:sp>
        <p:nvSpPr>
          <p:cNvPr id="4" name="TextBox 3">
            <a:extLst>
              <a:ext uri="{FF2B5EF4-FFF2-40B4-BE49-F238E27FC236}">
                <a16:creationId xmlns:a16="http://schemas.microsoft.com/office/drawing/2014/main" id="{4F953BF6-1C30-5CFD-6BC3-CF657B5E7C22}"/>
              </a:ext>
            </a:extLst>
          </p:cNvPr>
          <p:cNvSpPr txBox="1"/>
          <p:nvPr/>
        </p:nvSpPr>
        <p:spPr>
          <a:xfrm>
            <a:off x="8629692" y="3831841"/>
            <a:ext cx="2767268"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Neue Haas Grotesk Text Pro"/>
                <a:ea typeface="+mn-ea"/>
                <a:cs typeface="+mn-cs"/>
              </a:rPr>
              <a:t>Part 2: OX Maps 50+ frequently used layers for internal planning self-service</a:t>
            </a: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 LP and constraints all in one place. Saves substantial amounts of time finding relevant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a:ln>
                  <a:noFill/>
                </a:ln>
                <a:solidFill>
                  <a:prstClr val="black"/>
                </a:solidFill>
                <a:effectLst/>
                <a:uLnTx/>
                <a:uFillTx/>
                <a:latin typeface="Neue Haas Grotesk Text Pro"/>
                <a:ea typeface="+mn-ea"/>
                <a:cs typeface="+mn-cs"/>
              </a:rPr>
              <a:t>“I’ve waited for this map for 11 years!” </a:t>
            </a:r>
            <a:r>
              <a:rPr kumimoji="0" lang="en-GB" sz="1200" b="0" i="1" u="none" strike="noStrike" kern="1200" cap="none" spc="0" normalizeH="0" baseline="0" noProof="0">
                <a:ln>
                  <a:noFill/>
                </a:ln>
                <a:solidFill>
                  <a:prstClr val="black"/>
                </a:solidFill>
                <a:effectLst/>
                <a:uLnTx/>
                <a:uFillTx/>
                <a:latin typeface="Neue Haas Grotesk Text Pro"/>
                <a:ea typeface="+mn-ea"/>
                <a:cs typeface="+mn-cs"/>
              </a:rPr>
              <a:t>Principal DM Officer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5" name="TextBox 4">
            <a:extLst>
              <a:ext uri="{FF2B5EF4-FFF2-40B4-BE49-F238E27FC236}">
                <a16:creationId xmlns:a16="http://schemas.microsoft.com/office/drawing/2014/main" id="{AED4E337-48CC-A8DA-0A40-CDC5F9EDAAA4}"/>
              </a:ext>
            </a:extLst>
          </p:cNvPr>
          <p:cNvSpPr txBox="1"/>
          <p:nvPr/>
        </p:nvSpPr>
        <p:spPr>
          <a:xfrm>
            <a:off x="8636506" y="5822665"/>
            <a:ext cx="2527301"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Neue Haas Grotesk Text Pro"/>
                <a:ea typeface="+mn-ea"/>
                <a:cs typeface="+mn-cs"/>
              </a:rPr>
              <a:t>© OGL 3.0; Crown Copyright and database rights 2026. Ordnance Survey AC0000808820.</a:t>
            </a:r>
          </a:p>
        </p:txBody>
      </p:sp>
      <p:sp>
        <p:nvSpPr>
          <p:cNvPr id="9" name="TextBox 8">
            <a:extLst>
              <a:ext uri="{FF2B5EF4-FFF2-40B4-BE49-F238E27FC236}">
                <a16:creationId xmlns:a16="http://schemas.microsoft.com/office/drawing/2014/main" id="{5DF05886-C949-B032-6DF7-CDF94F85D005}"/>
              </a:ext>
            </a:extLst>
          </p:cNvPr>
          <p:cNvSpPr txBox="1"/>
          <p:nvPr/>
        </p:nvSpPr>
        <p:spPr>
          <a:xfrm>
            <a:off x="5506443" y="540998"/>
            <a:ext cx="570909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Neue Haas Grotesk Text Pro"/>
                <a:ea typeface="+mn-ea"/>
                <a:cs typeface="+mn-cs"/>
              </a:rPr>
              <a:t>Part 1: DPIF Datasets Published!</a:t>
            </a:r>
            <a:endParaRPr kumimoji="0" lang="en-GB" sz="1200" b="0" i="0" u="none" strike="noStrike" kern="1200" cap="none" spc="0" normalizeH="0" baseline="0" noProof="0">
              <a:ln>
                <a:noFill/>
              </a:ln>
              <a:solidFill>
                <a:prstClr val="black"/>
              </a:solidFill>
              <a:effectLst/>
              <a:uLnTx/>
              <a:uFillTx/>
              <a:latin typeface="Neue Haas Grotesk Text Pro"/>
              <a:ea typeface="+mn-ea"/>
              <a:cs typeface="+mn-cs"/>
            </a:endParaRPr>
          </a:p>
        </p:txBody>
      </p:sp>
      <p:pic>
        <p:nvPicPr>
          <p:cNvPr id="10" name="Picture 9">
            <a:extLst>
              <a:ext uri="{FF2B5EF4-FFF2-40B4-BE49-F238E27FC236}">
                <a16:creationId xmlns:a16="http://schemas.microsoft.com/office/drawing/2014/main" id="{9C6EC0A0-26F8-BB00-C866-0838959F3C8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5661" y="930504"/>
            <a:ext cx="1634187" cy="2626505"/>
          </a:xfrm>
          <a:prstGeom prst="rect">
            <a:avLst/>
          </a:prstGeom>
        </p:spPr>
      </p:pic>
      <p:pic>
        <p:nvPicPr>
          <p:cNvPr id="16" name="Picture 15">
            <a:extLst>
              <a:ext uri="{FF2B5EF4-FFF2-40B4-BE49-F238E27FC236}">
                <a16:creationId xmlns:a16="http://schemas.microsoft.com/office/drawing/2014/main" id="{B9A67108-72AA-5E87-13F8-80BE8CB5A8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74285" y="930504"/>
            <a:ext cx="3937662" cy="2626504"/>
          </a:xfrm>
          <a:prstGeom prst="rect">
            <a:avLst/>
          </a:prstGeom>
        </p:spPr>
      </p:pic>
      <p:pic>
        <p:nvPicPr>
          <p:cNvPr id="7" name="Picture Placeholder 6">
            <a:extLst>
              <a:ext uri="{FF2B5EF4-FFF2-40B4-BE49-F238E27FC236}">
                <a16:creationId xmlns:a16="http://schemas.microsoft.com/office/drawing/2014/main" id="{D8F2A7A0-F5EC-00C2-F44C-5B35ABAA9D1E}"/>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a:xfrm>
            <a:off x="5603930" y="3646940"/>
            <a:ext cx="2767268" cy="2862029"/>
          </a:xfrm>
          <a:prstGeom prst="rect">
            <a:avLst/>
          </a:prstGeom>
        </p:spPr>
      </p:pic>
    </p:spTree>
    <p:extLst>
      <p:ext uri="{BB962C8B-B14F-4D97-AF65-F5344CB8AC3E}">
        <p14:creationId xmlns:p14="http://schemas.microsoft.com/office/powerpoint/2010/main" val="1144017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8C8C-714D-8D42-0490-E7DC89342F3E}"/>
              </a:ext>
            </a:extLst>
          </p:cNvPr>
          <p:cNvSpPr>
            <a:spLocks noGrp="1"/>
          </p:cNvSpPr>
          <p:nvPr>
            <p:ph type="title"/>
          </p:nvPr>
        </p:nvSpPr>
        <p:spPr>
          <a:xfrm>
            <a:off x="549757" y="322420"/>
            <a:ext cx="4616534" cy="646331"/>
          </a:xfrm>
        </p:spPr>
        <p:txBody>
          <a:bodyPr>
            <a:normAutofit fontScale="90000"/>
          </a:bodyPr>
          <a:lstStyle/>
          <a:p>
            <a:r>
              <a:rPr lang="en-GB">
                <a:solidFill>
                  <a:srgbClr val="00B0F0"/>
                </a:solidFill>
              </a:rPr>
              <a:t>03</a:t>
            </a:r>
            <a:r>
              <a:rPr lang="en-GB">
                <a:solidFill>
                  <a:schemeClr val="bg1"/>
                </a:solidFill>
              </a:rPr>
              <a:t> DPIF: Delivering a digital foundations learning and development programme </a:t>
            </a:r>
            <a:br>
              <a:rPr lang="en-GB">
                <a:solidFill>
                  <a:schemeClr val="bg1"/>
                </a:solidFill>
              </a:rPr>
            </a:br>
            <a:endParaRPr lang="en-GB">
              <a:solidFill>
                <a:schemeClr val="bg1"/>
              </a:solidFill>
            </a:endParaRPr>
          </a:p>
        </p:txBody>
      </p:sp>
      <p:sp>
        <p:nvSpPr>
          <p:cNvPr id="4" name="Content Placeholder 3">
            <a:extLst>
              <a:ext uri="{FF2B5EF4-FFF2-40B4-BE49-F238E27FC236}">
                <a16:creationId xmlns:a16="http://schemas.microsoft.com/office/drawing/2014/main" id="{D94CE861-EBFF-D56D-E109-7E25E227EB5A}"/>
              </a:ext>
            </a:extLst>
          </p:cNvPr>
          <p:cNvSpPr>
            <a:spLocks noGrp="1"/>
          </p:cNvSpPr>
          <p:nvPr>
            <p:ph sz="quarter" idx="14"/>
          </p:nvPr>
        </p:nvSpPr>
        <p:spPr>
          <a:xfrm>
            <a:off x="581928" y="1530388"/>
            <a:ext cx="4584363" cy="4854252"/>
          </a:xfrm>
        </p:spPr>
        <p:txBody>
          <a:bodyPr>
            <a:noAutofit/>
          </a:bodyPr>
          <a:lstStyle/>
          <a:p>
            <a:pPr marL="0" indent="0">
              <a:buNone/>
            </a:pPr>
            <a:r>
              <a:rPr lang="en-GB" sz="1200" b="1">
                <a:solidFill>
                  <a:schemeClr val="bg1"/>
                </a:solidFill>
              </a:rPr>
              <a:t>Used DPIF funding to build digital foundations programme</a:t>
            </a:r>
            <a:r>
              <a:rPr lang="en-GB" sz="1200">
                <a:solidFill>
                  <a:schemeClr val="bg1"/>
                </a:solidFill>
              </a:rPr>
              <a:t>. ADKAR Change management; increasing cultural desirability of digital solutions, improving shared knowledge, and supporting adoption. </a:t>
            </a:r>
          </a:p>
          <a:p>
            <a:pPr marL="342900" indent="-342900">
              <a:buFont typeface="+mj-lt"/>
              <a:buAutoNum type="arabicPeriod"/>
            </a:pPr>
            <a:r>
              <a:rPr lang="en-GB" sz="1200">
                <a:solidFill>
                  <a:schemeClr val="bg1"/>
                </a:solidFill>
              </a:rPr>
              <a:t>Monthly informal meets across planning to increase awareness and desirability of digita</a:t>
            </a:r>
            <a:r>
              <a:rPr lang="en-GB" sz="1200" b="1">
                <a:solidFill>
                  <a:schemeClr val="bg1"/>
                </a:solidFill>
              </a:rPr>
              <a:t>l. </a:t>
            </a:r>
            <a:r>
              <a:rPr lang="en-GB" sz="1200">
                <a:solidFill>
                  <a:schemeClr val="bg1"/>
                </a:solidFill>
              </a:rPr>
              <a:t>Leadership workshop to gather feedback and buy-in</a:t>
            </a:r>
            <a:endParaRPr lang="en-GB" sz="1200" b="1">
              <a:solidFill>
                <a:schemeClr val="bg1"/>
              </a:solidFill>
            </a:endParaRPr>
          </a:p>
          <a:p>
            <a:pPr marL="342900" indent="-342900">
              <a:buFont typeface="+mj-lt"/>
              <a:buAutoNum type="arabicPeriod"/>
            </a:pPr>
            <a:r>
              <a:rPr lang="en-GB" sz="1200">
                <a:solidFill>
                  <a:schemeClr val="bg1"/>
                </a:solidFill>
              </a:rPr>
              <a:t>Digital survey identifying needs. Thematic analysis of key topics, processes and tools to focus on.</a:t>
            </a:r>
          </a:p>
          <a:p>
            <a:pPr marL="342900" indent="-342900">
              <a:buFont typeface="+mj-lt"/>
              <a:buAutoNum type="arabicPeriod"/>
            </a:pPr>
            <a:r>
              <a:rPr lang="en-GB" sz="1200">
                <a:solidFill>
                  <a:schemeClr val="bg1"/>
                </a:solidFill>
              </a:rPr>
              <a:t>Procurement of training provider. Budget planning to optimise attendance.</a:t>
            </a:r>
          </a:p>
          <a:p>
            <a:pPr marL="342900" indent="-342900">
              <a:buFont typeface="+mj-lt"/>
              <a:buAutoNum type="arabicPeriod"/>
            </a:pPr>
            <a:r>
              <a:rPr lang="en-GB" sz="1200">
                <a:solidFill>
                  <a:schemeClr val="bg1"/>
                </a:solidFill>
              </a:rPr>
              <a:t>Design of bespoke courses. </a:t>
            </a:r>
            <a:r>
              <a:rPr lang="en-GB" sz="1200" b="1">
                <a:solidFill>
                  <a:schemeClr val="bg1"/>
                </a:solidFill>
              </a:rPr>
              <a:t>155 bookings across 21 courses Q3: </a:t>
            </a:r>
            <a:r>
              <a:rPr lang="en-GB" sz="1200">
                <a:solidFill>
                  <a:schemeClr val="bg1"/>
                </a:solidFill>
              </a:rPr>
              <a:t>5 M365 Courses, 14 Uniform Courses, 2 GIS Courses</a:t>
            </a:r>
          </a:p>
          <a:p>
            <a:pPr marL="342900" indent="-342900">
              <a:buFont typeface="+mj-lt"/>
              <a:buAutoNum type="arabicPeriod"/>
            </a:pPr>
            <a:r>
              <a:rPr lang="en-GB" sz="1200">
                <a:solidFill>
                  <a:schemeClr val="bg1"/>
                </a:solidFill>
              </a:rPr>
              <a:t>Run training and gather feedback for Q4 courses and consultancy. Kirkpatrick monitoring + DPMA.</a:t>
            </a:r>
          </a:p>
          <a:p>
            <a:pPr marL="342900" indent="-342900">
              <a:buFont typeface="+mj-lt"/>
              <a:buAutoNum type="arabicPeriod"/>
            </a:pPr>
            <a:r>
              <a:rPr lang="en-GB" sz="1200">
                <a:solidFill>
                  <a:schemeClr val="bg1"/>
                </a:solidFill>
              </a:rPr>
              <a:t>Share training materials and follow up in monthly digital meets to support application of learning</a:t>
            </a:r>
          </a:p>
        </p:txBody>
      </p:sp>
      <p:pic>
        <p:nvPicPr>
          <p:cNvPr id="11" name="Picture 10">
            <a:extLst>
              <a:ext uri="{FF2B5EF4-FFF2-40B4-BE49-F238E27FC236}">
                <a16:creationId xmlns:a16="http://schemas.microsoft.com/office/drawing/2014/main" id="{45385B55-247B-6A63-009D-AFF9D9017C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15113" y="672501"/>
            <a:ext cx="6310050" cy="542270"/>
          </a:xfrm>
          <a:prstGeom prst="rect">
            <a:avLst/>
          </a:prstGeom>
        </p:spPr>
      </p:pic>
      <p:pic>
        <p:nvPicPr>
          <p:cNvPr id="17" name="Picture 16">
            <a:extLst>
              <a:ext uri="{FF2B5EF4-FFF2-40B4-BE49-F238E27FC236}">
                <a16:creationId xmlns:a16="http://schemas.microsoft.com/office/drawing/2014/main" id="{D71821D4-740F-D054-B3EE-FDCF5979090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777276" y="1951314"/>
            <a:ext cx="2117226" cy="2350540"/>
          </a:xfrm>
          <a:prstGeom prst="rect">
            <a:avLst/>
          </a:prstGeom>
        </p:spPr>
      </p:pic>
      <p:sp>
        <p:nvSpPr>
          <p:cNvPr id="18" name="TextBox 17">
            <a:extLst>
              <a:ext uri="{FF2B5EF4-FFF2-40B4-BE49-F238E27FC236}">
                <a16:creationId xmlns:a16="http://schemas.microsoft.com/office/drawing/2014/main" id="{235DCA4D-0A11-CF3F-FD80-34ACEB795D33}"/>
              </a:ext>
            </a:extLst>
          </p:cNvPr>
          <p:cNvSpPr txBox="1"/>
          <p:nvPr/>
        </p:nvSpPr>
        <p:spPr>
          <a:xfrm>
            <a:off x="5638800" y="1477279"/>
            <a:ext cx="22557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Neue Haas Grotesk Text Pro"/>
                <a:ea typeface="+mn-ea"/>
                <a:cs typeface="+mn-cs"/>
              </a:rPr>
              <a:t>Thematic Analysis of Needs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Neue Haas Grotesk Text Pro"/>
                <a:ea typeface="+mn-ea"/>
                <a:cs typeface="+mn-cs"/>
              </a:rPr>
              <a:t>(56 responses)</a:t>
            </a:r>
          </a:p>
        </p:txBody>
      </p:sp>
      <p:pic>
        <p:nvPicPr>
          <p:cNvPr id="20" name="Picture 19">
            <a:extLst>
              <a:ext uri="{FF2B5EF4-FFF2-40B4-BE49-F238E27FC236}">
                <a16:creationId xmlns:a16="http://schemas.microsoft.com/office/drawing/2014/main" id="{D7C85504-977E-F864-A233-9E3352E06E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77276" y="4680043"/>
            <a:ext cx="2974881" cy="1756557"/>
          </a:xfrm>
          <a:prstGeom prst="rect">
            <a:avLst/>
          </a:prstGeom>
        </p:spPr>
      </p:pic>
      <p:sp>
        <p:nvSpPr>
          <p:cNvPr id="22" name="TextBox 21">
            <a:extLst>
              <a:ext uri="{FF2B5EF4-FFF2-40B4-BE49-F238E27FC236}">
                <a16:creationId xmlns:a16="http://schemas.microsoft.com/office/drawing/2014/main" id="{802794F5-6000-BDEA-1C83-587B042B28FB}"/>
              </a:ext>
            </a:extLst>
          </p:cNvPr>
          <p:cNvSpPr txBox="1"/>
          <p:nvPr/>
        </p:nvSpPr>
        <p:spPr>
          <a:xfrm>
            <a:off x="5701076" y="4356562"/>
            <a:ext cx="317085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Neue Haas Grotesk Text Pro"/>
                <a:ea typeface="+mn-ea"/>
                <a:cs typeface="+mn-cs"/>
              </a:rPr>
              <a:t>Sharing learning and collaborating</a:t>
            </a:r>
          </a:p>
        </p:txBody>
      </p:sp>
      <p:pic>
        <p:nvPicPr>
          <p:cNvPr id="28" name="Picture 27">
            <a:extLst>
              <a:ext uri="{FF2B5EF4-FFF2-40B4-BE49-F238E27FC236}">
                <a16:creationId xmlns:a16="http://schemas.microsoft.com/office/drawing/2014/main" id="{32C23DE5-7C31-894B-619E-2C2171BDDF2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29145" y="1933706"/>
            <a:ext cx="1809707" cy="2350540"/>
          </a:xfrm>
          <a:prstGeom prst="rect">
            <a:avLst/>
          </a:prstGeom>
        </p:spPr>
      </p:pic>
      <p:pic>
        <p:nvPicPr>
          <p:cNvPr id="26" name="Picture 25">
            <a:extLst>
              <a:ext uri="{FF2B5EF4-FFF2-40B4-BE49-F238E27FC236}">
                <a16:creationId xmlns:a16="http://schemas.microsoft.com/office/drawing/2014/main" id="{203A2BB9-5DAC-E4C1-9E1C-AE7C80F1581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9341386" y="2421830"/>
            <a:ext cx="2599437" cy="991669"/>
          </a:xfrm>
          <a:prstGeom prst="rect">
            <a:avLst/>
          </a:prstGeom>
        </p:spPr>
      </p:pic>
      <p:sp>
        <p:nvSpPr>
          <p:cNvPr id="30" name="TextBox 29">
            <a:extLst>
              <a:ext uri="{FF2B5EF4-FFF2-40B4-BE49-F238E27FC236}">
                <a16:creationId xmlns:a16="http://schemas.microsoft.com/office/drawing/2014/main" id="{46D9E172-EA39-C3EA-7240-5AB3787A8B3C}"/>
              </a:ext>
            </a:extLst>
          </p:cNvPr>
          <p:cNvSpPr txBox="1"/>
          <p:nvPr/>
        </p:nvSpPr>
        <p:spPr>
          <a:xfrm>
            <a:off x="8188823" y="1472041"/>
            <a:ext cx="325317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Neue Haas Grotesk Text Pro"/>
                <a:ea typeface="+mn-ea"/>
                <a:cs typeface="+mn-cs"/>
              </a:rPr>
              <a:t>Design of Bespoke Programme (M365, Uniform and GIS)</a:t>
            </a:r>
          </a:p>
        </p:txBody>
      </p:sp>
      <p:sp>
        <p:nvSpPr>
          <p:cNvPr id="32" name="TextBox 31">
            <a:extLst>
              <a:ext uri="{FF2B5EF4-FFF2-40B4-BE49-F238E27FC236}">
                <a16:creationId xmlns:a16="http://schemas.microsoft.com/office/drawing/2014/main" id="{0F963B70-3EEB-2ACB-4479-045C23DEC7EB}"/>
              </a:ext>
            </a:extLst>
          </p:cNvPr>
          <p:cNvSpPr txBox="1"/>
          <p:nvPr/>
        </p:nvSpPr>
        <p:spPr>
          <a:xfrm>
            <a:off x="9086625" y="4356561"/>
            <a:ext cx="297488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Neue Haas Grotesk Text Pro"/>
                <a:ea typeface="+mn-ea"/>
                <a:cs typeface="+mn-cs"/>
              </a:rPr>
              <a:t>Monitoring and Evaluation (DPMA)</a:t>
            </a:r>
          </a:p>
        </p:txBody>
      </p:sp>
      <p:pic>
        <p:nvPicPr>
          <p:cNvPr id="36" name="Picture 35">
            <a:extLst>
              <a:ext uri="{FF2B5EF4-FFF2-40B4-BE49-F238E27FC236}">
                <a16:creationId xmlns:a16="http://schemas.microsoft.com/office/drawing/2014/main" id="{CF723278-2456-DA1C-6945-133D1D2476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15986" y="4680042"/>
            <a:ext cx="2020946" cy="1756557"/>
          </a:xfrm>
          <a:prstGeom prst="rect">
            <a:avLst/>
          </a:prstGeom>
        </p:spPr>
      </p:pic>
    </p:spTree>
    <p:extLst>
      <p:ext uri="{BB962C8B-B14F-4D97-AF65-F5344CB8AC3E}">
        <p14:creationId xmlns:p14="http://schemas.microsoft.com/office/powerpoint/2010/main" val="1341812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8AC19-6059-6D81-C2FD-26345C1451B6}"/>
              </a:ext>
            </a:extLst>
          </p:cNvPr>
          <p:cNvSpPr>
            <a:spLocks noGrp="1"/>
          </p:cNvSpPr>
          <p:nvPr>
            <p:ph type="title"/>
          </p:nvPr>
        </p:nvSpPr>
        <p:spPr>
          <a:xfrm>
            <a:off x="211255" y="282956"/>
            <a:ext cx="11527028" cy="1180888"/>
          </a:xfrm>
        </p:spPr>
        <p:txBody>
          <a:bodyPr>
            <a:normAutofit/>
          </a:bodyPr>
          <a:lstStyle/>
          <a:p>
            <a:r>
              <a:rPr lang="en-GB" sz="2400">
                <a:solidFill>
                  <a:srgbClr val="00B0F0"/>
                </a:solidFill>
              </a:rPr>
              <a:t>04</a:t>
            </a:r>
            <a:r>
              <a:rPr lang="en-GB" sz="2400">
                <a:solidFill>
                  <a:schemeClr val="bg1"/>
                </a:solidFill>
              </a:rPr>
              <a:t> </a:t>
            </a:r>
            <a:r>
              <a:rPr lang="en-GB" sz="2400" err="1">
                <a:solidFill>
                  <a:schemeClr val="bg1"/>
                </a:solidFill>
              </a:rPr>
              <a:t>PowerBI</a:t>
            </a:r>
            <a:r>
              <a:rPr lang="en-GB" sz="2400">
                <a:solidFill>
                  <a:schemeClr val="bg1"/>
                </a:solidFill>
              </a:rPr>
              <a:t>, GIS, AI: Improving use of tools and quality of data </a:t>
            </a:r>
          </a:p>
        </p:txBody>
      </p:sp>
      <p:grpSp>
        <p:nvGrpSpPr>
          <p:cNvPr id="26" name="Group 25">
            <a:extLst>
              <a:ext uri="{FF2B5EF4-FFF2-40B4-BE49-F238E27FC236}">
                <a16:creationId xmlns:a16="http://schemas.microsoft.com/office/drawing/2014/main" id="{2C221B72-EF67-DD21-5945-A579542271E3}"/>
              </a:ext>
            </a:extLst>
          </p:cNvPr>
          <p:cNvGrpSpPr/>
          <p:nvPr/>
        </p:nvGrpSpPr>
        <p:grpSpPr>
          <a:xfrm>
            <a:off x="408887" y="1667044"/>
            <a:ext cx="5565882" cy="4978675"/>
            <a:chOff x="241021" y="497530"/>
            <a:chExt cx="7474415" cy="6685857"/>
          </a:xfrm>
        </p:grpSpPr>
        <p:pic>
          <p:nvPicPr>
            <p:cNvPr id="11" name="Picture 10">
              <a:extLst>
                <a:ext uri="{FF2B5EF4-FFF2-40B4-BE49-F238E27FC236}">
                  <a16:creationId xmlns:a16="http://schemas.microsoft.com/office/drawing/2014/main" id="{88FFEC05-BA5A-70F0-CB63-C813E0D8F3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92599" y="497530"/>
              <a:ext cx="3722836" cy="2051182"/>
            </a:xfrm>
            <a:prstGeom prst="rect">
              <a:avLst/>
            </a:prstGeom>
          </p:spPr>
        </p:pic>
        <p:pic>
          <p:nvPicPr>
            <p:cNvPr id="12" name="Picture 11">
              <a:extLst>
                <a:ext uri="{FF2B5EF4-FFF2-40B4-BE49-F238E27FC236}">
                  <a16:creationId xmlns:a16="http://schemas.microsoft.com/office/drawing/2014/main" id="{12EFB014-A169-FFB8-EDCA-60095A9311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1021" y="3294381"/>
              <a:ext cx="3527255" cy="1977196"/>
            </a:xfrm>
            <a:prstGeom prst="rect">
              <a:avLst/>
            </a:prstGeom>
          </p:spPr>
        </p:pic>
        <p:pic>
          <p:nvPicPr>
            <p:cNvPr id="13" name="Picture 12">
              <a:extLst>
                <a:ext uri="{FF2B5EF4-FFF2-40B4-BE49-F238E27FC236}">
                  <a16:creationId xmlns:a16="http://schemas.microsoft.com/office/drawing/2014/main" id="{35EB4E97-7E2B-BCBF-DBFD-3BF032AB773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92600" y="3294381"/>
              <a:ext cx="3722836" cy="2086393"/>
            </a:xfrm>
            <a:prstGeom prst="rect">
              <a:avLst/>
            </a:prstGeom>
          </p:spPr>
        </p:pic>
        <p:sp>
          <p:nvSpPr>
            <p:cNvPr id="18" name="TextBox 17">
              <a:extLst>
                <a:ext uri="{FF2B5EF4-FFF2-40B4-BE49-F238E27FC236}">
                  <a16:creationId xmlns:a16="http://schemas.microsoft.com/office/drawing/2014/main" id="{19ED4C56-F7D7-3C25-C258-38FAD4BCEC55}"/>
                </a:ext>
              </a:extLst>
            </p:cNvPr>
            <p:cNvSpPr txBox="1"/>
            <p:nvPr/>
          </p:nvSpPr>
          <p:spPr>
            <a:xfrm>
              <a:off x="4636842" y="5716948"/>
              <a:ext cx="2318835" cy="29264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Site History, UPRN, Address</a:t>
              </a:r>
            </a:p>
          </p:txBody>
        </p:sp>
        <p:sp>
          <p:nvSpPr>
            <p:cNvPr id="19" name="TextBox 18">
              <a:extLst>
                <a:ext uri="{FF2B5EF4-FFF2-40B4-BE49-F238E27FC236}">
                  <a16:creationId xmlns:a16="http://schemas.microsoft.com/office/drawing/2014/main" id="{7551F6AC-0911-EE32-35EA-AC2B4FEFA66A}"/>
                </a:ext>
              </a:extLst>
            </p:cNvPr>
            <p:cNvSpPr txBox="1"/>
            <p:nvPr/>
          </p:nvSpPr>
          <p:spPr>
            <a:xfrm>
              <a:off x="293253" y="5619217"/>
              <a:ext cx="3527255" cy="8679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Mapping applications by policy,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Planning status, SHLAA, site allocations, site visits</a:t>
              </a:r>
            </a:p>
          </p:txBody>
        </p:sp>
        <p:sp>
          <p:nvSpPr>
            <p:cNvPr id="22" name="TextBox 21">
              <a:extLst>
                <a:ext uri="{FF2B5EF4-FFF2-40B4-BE49-F238E27FC236}">
                  <a16:creationId xmlns:a16="http://schemas.microsoft.com/office/drawing/2014/main" id="{721A83FC-CB06-51BC-BC61-DAD8D7D55E97}"/>
                </a:ext>
              </a:extLst>
            </p:cNvPr>
            <p:cNvSpPr txBox="1"/>
            <p:nvPr/>
          </p:nvSpPr>
          <p:spPr>
            <a:xfrm>
              <a:off x="4236315" y="2650183"/>
              <a:ext cx="3089408" cy="4877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IDP Infrastructure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Relating schemes to sites and regions</a:t>
              </a:r>
            </a:p>
          </p:txBody>
        </p:sp>
        <p:sp>
          <p:nvSpPr>
            <p:cNvPr id="24" name="TextBox 23">
              <a:extLst>
                <a:ext uri="{FF2B5EF4-FFF2-40B4-BE49-F238E27FC236}">
                  <a16:creationId xmlns:a16="http://schemas.microsoft.com/office/drawing/2014/main" id="{CF4DF668-4512-3EA3-73DA-08BB02F8DDE9}"/>
                </a:ext>
              </a:extLst>
            </p:cNvPr>
            <p:cNvSpPr txBox="1"/>
            <p:nvPr/>
          </p:nvSpPr>
          <p:spPr>
            <a:xfrm>
              <a:off x="535720" y="2608860"/>
              <a:ext cx="2950096" cy="6199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Monitoring, reports, caseloads, data quality</a:t>
              </a:r>
            </a:p>
          </p:txBody>
        </p:sp>
        <p:pic>
          <p:nvPicPr>
            <p:cNvPr id="25" name="Picture 24">
              <a:extLst>
                <a:ext uri="{FF2B5EF4-FFF2-40B4-BE49-F238E27FC236}">
                  <a16:creationId xmlns:a16="http://schemas.microsoft.com/office/drawing/2014/main" id="{1EC16FF7-D155-D79D-DDF3-13F3752D7D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1021" y="497530"/>
              <a:ext cx="3539495" cy="2001198"/>
            </a:xfrm>
            <a:prstGeom prst="rect">
              <a:avLst/>
            </a:prstGeom>
          </p:spPr>
        </p:pic>
        <p:sp>
          <p:nvSpPr>
            <p:cNvPr id="33" name="TextBox 32">
              <a:extLst>
                <a:ext uri="{FF2B5EF4-FFF2-40B4-BE49-F238E27FC236}">
                  <a16:creationId xmlns:a16="http://schemas.microsoft.com/office/drawing/2014/main" id="{7ACBC4B0-16BE-E925-58A5-CAE4AEFCA4D6}"/>
                </a:ext>
              </a:extLst>
            </p:cNvPr>
            <p:cNvSpPr txBox="1"/>
            <p:nvPr/>
          </p:nvSpPr>
          <p:spPr>
            <a:xfrm>
              <a:off x="535720" y="6687411"/>
              <a:ext cx="6747235" cy="4959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Neue Haas Grotesk Text Pro"/>
                  <a:ea typeface="+mn-ea"/>
                  <a:cs typeface="+mn-cs"/>
                </a:rPr>
                <a:t>© OGL 3.0; Crown Copyright and database rights 2026. Ordnance Survey AC0000808820.</a:t>
              </a:r>
            </a:p>
          </p:txBody>
        </p:sp>
      </p:grpSp>
      <p:sp>
        <p:nvSpPr>
          <p:cNvPr id="4" name="TextBox 3">
            <a:extLst>
              <a:ext uri="{FF2B5EF4-FFF2-40B4-BE49-F238E27FC236}">
                <a16:creationId xmlns:a16="http://schemas.microsoft.com/office/drawing/2014/main" id="{DAA70A58-4F9A-8338-63F2-7234D8F9EF8A}"/>
              </a:ext>
            </a:extLst>
          </p:cNvPr>
          <p:cNvSpPr txBox="1"/>
          <p:nvPr/>
        </p:nvSpPr>
        <p:spPr>
          <a:xfrm>
            <a:off x="408886" y="863882"/>
            <a:ext cx="5565881"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err="1">
                <a:ln>
                  <a:noFill/>
                </a:ln>
                <a:solidFill>
                  <a:prstClr val="black"/>
                </a:solidFill>
                <a:effectLst/>
                <a:uLnTx/>
                <a:uFillTx/>
                <a:latin typeface="Neue Haas Grotesk Text Pro"/>
                <a:ea typeface="+mn-ea"/>
                <a:cs typeface="+mn-cs"/>
              </a:rPr>
              <a:t>PowerBI</a:t>
            </a:r>
            <a:r>
              <a:rPr kumimoji="0" lang="en-GB" sz="1500" b="1" i="0" u="none" strike="noStrike" kern="1200" cap="none" spc="0" normalizeH="0" baseline="0" noProof="0">
                <a:ln>
                  <a:noFill/>
                </a:ln>
                <a:solidFill>
                  <a:prstClr val="black"/>
                </a:solidFill>
                <a:effectLst/>
                <a:uLnTx/>
                <a:uFillTx/>
                <a:latin typeface="Neue Haas Grotesk Text Pro"/>
                <a:ea typeface="+mn-ea"/>
                <a:cs typeface="+mn-cs"/>
              </a:rPr>
              <a:t> and ArcGIS integrations, data from Uniform and other sources</a:t>
            </a:r>
          </a:p>
        </p:txBody>
      </p:sp>
      <p:sp>
        <p:nvSpPr>
          <p:cNvPr id="6" name="TextBox 5">
            <a:extLst>
              <a:ext uri="{FF2B5EF4-FFF2-40B4-BE49-F238E27FC236}">
                <a16:creationId xmlns:a16="http://schemas.microsoft.com/office/drawing/2014/main" id="{6B4447DE-3DF2-DEBA-EB8F-B3E7966FD2B3}"/>
              </a:ext>
            </a:extLst>
          </p:cNvPr>
          <p:cNvSpPr txBox="1"/>
          <p:nvPr/>
        </p:nvSpPr>
        <p:spPr>
          <a:xfrm>
            <a:off x="6185102" y="863882"/>
            <a:ext cx="5565881"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Neue Haas Grotesk Text Pro"/>
                <a:ea typeface="+mn-ea"/>
                <a:cs typeface="+mn-cs"/>
              </a:rPr>
              <a:t>Copilot Training and Pro Licenses</a:t>
            </a:r>
          </a:p>
        </p:txBody>
      </p:sp>
      <p:sp>
        <p:nvSpPr>
          <p:cNvPr id="7" name="TextBox 6">
            <a:extLst>
              <a:ext uri="{FF2B5EF4-FFF2-40B4-BE49-F238E27FC236}">
                <a16:creationId xmlns:a16="http://schemas.microsoft.com/office/drawing/2014/main" id="{67D56850-479C-384B-E82E-637BCECD8BAD}"/>
              </a:ext>
            </a:extLst>
          </p:cNvPr>
          <p:cNvSpPr txBox="1"/>
          <p:nvPr/>
        </p:nvSpPr>
        <p:spPr>
          <a:xfrm>
            <a:off x="6198363" y="1454340"/>
            <a:ext cx="211628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Structured Data Extraction</a:t>
            </a:r>
          </a:p>
        </p:txBody>
      </p:sp>
      <p:sp>
        <p:nvSpPr>
          <p:cNvPr id="10" name="TextBox 9">
            <a:extLst>
              <a:ext uri="{FF2B5EF4-FFF2-40B4-BE49-F238E27FC236}">
                <a16:creationId xmlns:a16="http://schemas.microsoft.com/office/drawing/2014/main" id="{B6372D35-EF20-139C-F212-672BBA4B541D}"/>
              </a:ext>
            </a:extLst>
          </p:cNvPr>
          <p:cNvSpPr txBox="1"/>
          <p:nvPr/>
        </p:nvSpPr>
        <p:spPr>
          <a:xfrm>
            <a:off x="8314648" y="2511615"/>
            <a:ext cx="165301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Neue Haas Grotesk Text Pro"/>
                <a:ea typeface="+mn-ea"/>
                <a:cs typeface="+mn-cs"/>
              </a:rPr>
              <a:t>Knowledge Retrieval</a:t>
            </a:r>
          </a:p>
        </p:txBody>
      </p:sp>
      <p:pic>
        <p:nvPicPr>
          <p:cNvPr id="17" name="Picture 16">
            <a:extLst>
              <a:ext uri="{FF2B5EF4-FFF2-40B4-BE49-F238E27FC236}">
                <a16:creationId xmlns:a16="http://schemas.microsoft.com/office/drawing/2014/main" id="{25F76525-65D7-301D-35F9-5FAC2D2B6AF2}"/>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307254" y="1785899"/>
            <a:ext cx="2007394" cy="1484135"/>
          </a:xfrm>
          <a:prstGeom prst="rect">
            <a:avLst/>
          </a:prstGeom>
        </p:spPr>
      </p:pic>
      <p:grpSp>
        <p:nvGrpSpPr>
          <p:cNvPr id="32" name="Group 31">
            <a:extLst>
              <a:ext uri="{FF2B5EF4-FFF2-40B4-BE49-F238E27FC236}">
                <a16:creationId xmlns:a16="http://schemas.microsoft.com/office/drawing/2014/main" id="{49092FC4-5130-633B-DE5D-178EDD801078}"/>
              </a:ext>
            </a:extLst>
          </p:cNvPr>
          <p:cNvGrpSpPr/>
          <p:nvPr/>
        </p:nvGrpSpPr>
        <p:grpSpPr>
          <a:xfrm>
            <a:off x="8008829" y="2859149"/>
            <a:ext cx="2326417" cy="1806191"/>
            <a:chOff x="8008829" y="2859149"/>
            <a:chExt cx="2326417" cy="1806191"/>
          </a:xfrm>
        </p:grpSpPr>
        <p:pic>
          <p:nvPicPr>
            <p:cNvPr id="27" name="Picture 26">
              <a:extLst>
                <a:ext uri="{FF2B5EF4-FFF2-40B4-BE49-F238E27FC236}">
                  <a16:creationId xmlns:a16="http://schemas.microsoft.com/office/drawing/2014/main" id="{E6C486FB-B42A-8EAF-9AB6-26AD73769F6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8008829" y="3446440"/>
              <a:ext cx="2326417" cy="1218900"/>
            </a:xfrm>
            <a:prstGeom prst="rect">
              <a:avLst/>
            </a:prstGeom>
          </p:spPr>
        </p:pic>
        <p:pic>
          <p:nvPicPr>
            <p:cNvPr id="31" name="Picture 30">
              <a:extLst>
                <a:ext uri="{FF2B5EF4-FFF2-40B4-BE49-F238E27FC236}">
                  <a16:creationId xmlns:a16="http://schemas.microsoft.com/office/drawing/2014/main" id="{83004CA6-E06C-BD13-A90B-9C5A595E84BE}"/>
                </a:ext>
              </a:extLst>
            </p:cNvPr>
            <p:cNvPicPr>
              <a:picLocks noChangeAspect="1"/>
            </p:cNvPicPr>
            <p:nvPr/>
          </p:nvPicPr>
          <p:blipFill>
            <a:blip r:embed="rId9"/>
            <a:stretch>
              <a:fillRect/>
            </a:stretch>
          </p:blipFill>
          <p:spPr>
            <a:xfrm>
              <a:off x="8021762" y="2859149"/>
              <a:ext cx="2300553" cy="596668"/>
            </a:xfrm>
            <a:prstGeom prst="rect">
              <a:avLst/>
            </a:prstGeom>
          </p:spPr>
        </p:pic>
      </p:grpSp>
      <p:pic>
        <p:nvPicPr>
          <p:cNvPr id="20" name="Picture 19" descr="null">
            <a:extLst>
              <a:ext uri="{FF2B5EF4-FFF2-40B4-BE49-F238E27FC236}">
                <a16:creationId xmlns:a16="http://schemas.microsoft.com/office/drawing/2014/main" id="{E74A3C67-53F9-838C-43E2-83BE614AEFA3}"/>
              </a:ext>
            </a:extLst>
          </p:cNvPr>
          <p:cNvPicPr>
            <a:picLocks noChangeAspect="1"/>
          </p:cNvPicPr>
          <p:nvPr/>
        </p:nvPicPr>
        <p:blipFill>
          <a:blip r:embed="rId10" cstate="screen">
            <a:extLst>
              <a:ext uri="{28A0092B-C50C-407E-A947-70E740481C1C}">
                <a14:useLocalDpi xmlns:a14="http://schemas.microsoft.com/office/drawing/2010/main"/>
              </a:ext>
            </a:extLst>
          </a:blip>
          <a:srcRect l="-624"/>
          <a:stretch>
            <a:fillRect/>
          </a:stretch>
        </p:blipFill>
        <p:spPr bwMode="auto">
          <a:xfrm>
            <a:off x="9791701" y="4509613"/>
            <a:ext cx="2248767" cy="1465634"/>
          </a:xfrm>
          <a:prstGeom prst="rect">
            <a:avLst/>
          </a:prstGeom>
        </p:spPr>
      </p:pic>
      <p:sp>
        <p:nvSpPr>
          <p:cNvPr id="15" name="TextBox 14">
            <a:extLst>
              <a:ext uri="{FF2B5EF4-FFF2-40B4-BE49-F238E27FC236}">
                <a16:creationId xmlns:a16="http://schemas.microsoft.com/office/drawing/2014/main" id="{BD6F9AAC-9B6C-7B33-B5B4-B1EDAC6CC621}"/>
              </a:ext>
            </a:extLst>
          </p:cNvPr>
          <p:cNvSpPr txBox="1"/>
          <p:nvPr/>
        </p:nvSpPr>
        <p:spPr>
          <a:xfrm>
            <a:off x="9791700" y="4043108"/>
            <a:ext cx="232641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Neue Haas Grotesk Text Pro"/>
                <a:ea typeface="+mn-ea"/>
                <a:cs typeface="+mn-cs"/>
              </a:rPr>
              <a:t>Data Entry, Quick data summaries and free-text analysis</a:t>
            </a:r>
          </a:p>
        </p:txBody>
      </p:sp>
    </p:spTree>
    <p:extLst>
      <p:ext uri="{BB962C8B-B14F-4D97-AF65-F5344CB8AC3E}">
        <p14:creationId xmlns:p14="http://schemas.microsoft.com/office/powerpoint/2010/main" val="954825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212B3-F406-EA94-2024-A6977317AE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7D19E5-AF7D-4703-C71A-AD4B63358254}"/>
              </a:ext>
            </a:extLst>
          </p:cNvPr>
          <p:cNvSpPr>
            <a:spLocks noGrp="1"/>
          </p:cNvSpPr>
          <p:nvPr>
            <p:ph type="title"/>
          </p:nvPr>
        </p:nvSpPr>
        <p:spPr>
          <a:xfrm>
            <a:off x="411998" y="219456"/>
            <a:ext cx="4717429" cy="1180888"/>
          </a:xfrm>
        </p:spPr>
        <p:txBody>
          <a:bodyPr anchor="t">
            <a:normAutofit fontScale="90000"/>
          </a:bodyPr>
          <a:lstStyle/>
          <a:p>
            <a:r>
              <a:rPr lang="en-GB">
                <a:solidFill>
                  <a:srgbClr val="00B0F0"/>
                </a:solidFill>
              </a:rPr>
              <a:t>05 </a:t>
            </a:r>
            <a:r>
              <a:rPr lang="en-GB">
                <a:solidFill>
                  <a:schemeClr val="bg1"/>
                </a:solidFill>
              </a:rPr>
              <a:t>Back-end Systems Cloud Migration Procurement</a:t>
            </a:r>
            <a:endParaRPr lang="en-GB" sz="1700">
              <a:solidFill>
                <a:schemeClr val="bg1"/>
              </a:solidFill>
            </a:endParaRPr>
          </a:p>
        </p:txBody>
      </p:sp>
      <p:sp>
        <p:nvSpPr>
          <p:cNvPr id="3" name="Content Placeholder 2">
            <a:extLst>
              <a:ext uri="{FF2B5EF4-FFF2-40B4-BE49-F238E27FC236}">
                <a16:creationId xmlns:a16="http://schemas.microsoft.com/office/drawing/2014/main" id="{206C5E72-4800-EE76-013F-6E4D82604114}"/>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0669" y="1400344"/>
            <a:ext cx="4729045" cy="4669094"/>
          </a:xfrm>
          <a:noFill/>
        </p:spPr>
        <p:txBody>
          <a:bodyPr>
            <a:noAutofit/>
          </a:bodyPr>
          <a:lstStyle/>
          <a:p>
            <a:pPr marL="0" indent="0">
              <a:buNone/>
            </a:pPr>
            <a:r>
              <a:rPr lang="en-GB" sz="1300" b="1">
                <a:solidFill>
                  <a:schemeClr val="bg1"/>
                </a:solidFill>
                <a:latin typeface="Aptos" panose="020B0004020202020204" pitchFamily="34" charset="0"/>
              </a:rPr>
              <a:t>Delivered an 18-month cloud migration of Planning and Regulatory systems for 132 users.</a:t>
            </a:r>
          </a:p>
          <a:p>
            <a:pPr marL="342900" indent="-342900">
              <a:buAutoNum type="arabicParenR"/>
            </a:pPr>
            <a:r>
              <a:rPr lang="en-GB" sz="1300">
                <a:solidFill>
                  <a:schemeClr val="bg1"/>
                </a:solidFill>
                <a:latin typeface="Aptos" panose="020B0004020202020204" pitchFamily="34" charset="0"/>
              </a:rPr>
              <a:t>Researched UK planning systems and co-designed requirements with staff and </a:t>
            </a:r>
            <a:r>
              <a:rPr lang="en-GB" sz="1300" err="1">
                <a:solidFill>
                  <a:schemeClr val="bg1"/>
                </a:solidFill>
                <a:latin typeface="Aptos" panose="020B0004020202020204" pitchFamily="34" charset="0"/>
              </a:rPr>
              <a:t>TerraQuest</a:t>
            </a:r>
            <a:r>
              <a:rPr lang="en-GB" sz="1300">
                <a:solidFill>
                  <a:schemeClr val="bg1"/>
                </a:solidFill>
                <a:latin typeface="Aptos" panose="020B0004020202020204" pitchFamily="34" charset="0"/>
              </a:rPr>
              <a:t>.</a:t>
            </a:r>
            <a:endParaRPr lang="en-GB" sz="1300" b="1">
              <a:solidFill>
                <a:schemeClr val="bg1"/>
              </a:solidFill>
              <a:latin typeface="Aptos" panose="020B0004020202020204" pitchFamily="34" charset="0"/>
            </a:endParaRPr>
          </a:p>
          <a:p>
            <a:pPr marL="342900" indent="-342900">
              <a:buAutoNum type="arabicParenR"/>
            </a:pPr>
            <a:r>
              <a:rPr lang="en-GB" sz="1300">
                <a:solidFill>
                  <a:schemeClr val="bg1"/>
                </a:solidFill>
                <a:latin typeface="Aptos" panose="020B0004020202020204" pitchFamily="34" charset="0"/>
              </a:rPr>
              <a:t>Established project board (legal, procurement, finance, ICT, service leads). Bespoke procurement and contract to reduce risk.</a:t>
            </a:r>
          </a:p>
          <a:p>
            <a:pPr marL="342900" indent="-342900">
              <a:buAutoNum type="arabicParenR"/>
            </a:pPr>
            <a:r>
              <a:rPr lang="en-GB" sz="1300">
                <a:solidFill>
                  <a:schemeClr val="bg1"/>
                </a:solidFill>
                <a:latin typeface="Aptos" panose="020B0004020202020204" pitchFamily="34" charset="0"/>
              </a:rPr>
              <a:t>Secured governance approvals: Cabinet, DPIA, EQIA, evaluation criteria, legal T&amp;Cs and requirements (Functional, non-functional, demo, costs, support, delivery plan, social value).</a:t>
            </a:r>
          </a:p>
          <a:p>
            <a:pPr marL="342900" indent="-342900">
              <a:buAutoNum type="arabicParenR"/>
            </a:pPr>
            <a:r>
              <a:rPr lang="en-GB" sz="1300">
                <a:solidFill>
                  <a:schemeClr val="bg1"/>
                </a:solidFill>
                <a:latin typeface="Aptos" panose="020B0004020202020204" pitchFamily="34" charset="0"/>
              </a:rPr>
              <a:t>20+ officers across services reviewed supplier demos.</a:t>
            </a:r>
          </a:p>
          <a:p>
            <a:pPr marL="342900" indent="-342900">
              <a:buAutoNum type="arabicParenR"/>
            </a:pPr>
            <a:r>
              <a:rPr lang="en-GB" sz="1300">
                <a:solidFill>
                  <a:schemeClr val="bg1"/>
                </a:solidFill>
                <a:latin typeface="Aptos" panose="020B0004020202020204" pitchFamily="34" charset="0"/>
              </a:rPr>
              <a:t>Awarded the supplier and followed with a managed migration, UAT, downtime and integration assurance across </a:t>
            </a:r>
            <a:r>
              <a:rPr lang="en-GB" sz="1300" err="1">
                <a:solidFill>
                  <a:schemeClr val="bg1"/>
                </a:solidFill>
                <a:latin typeface="Aptos" panose="020B0004020202020204" pitchFamily="34" charset="0"/>
              </a:rPr>
              <a:t>PowerBI</a:t>
            </a:r>
            <a:r>
              <a:rPr lang="en-GB" sz="1300">
                <a:solidFill>
                  <a:schemeClr val="bg1"/>
                </a:solidFill>
                <a:latin typeface="Aptos" panose="020B0004020202020204" pitchFamily="34" charset="0"/>
              </a:rPr>
              <a:t>, RPA and GIS.</a:t>
            </a:r>
          </a:p>
          <a:p>
            <a:pPr marL="342900" indent="-342900">
              <a:buAutoNum type="arabicParenR"/>
            </a:pPr>
            <a:r>
              <a:rPr lang="en-GB" sz="1300">
                <a:solidFill>
                  <a:schemeClr val="bg1"/>
                </a:solidFill>
                <a:latin typeface="Aptos" panose="020B0004020202020204" pitchFamily="34" charset="0"/>
              </a:rPr>
              <a:t>Completed migration and formed a supplier-trained Super Users group for issue-sharing and collaboration.</a:t>
            </a:r>
          </a:p>
        </p:txBody>
      </p:sp>
      <p:grpSp>
        <p:nvGrpSpPr>
          <p:cNvPr id="18" name="Group 17">
            <a:extLst>
              <a:ext uri="{FF2B5EF4-FFF2-40B4-BE49-F238E27FC236}">
                <a16:creationId xmlns:a16="http://schemas.microsoft.com/office/drawing/2014/main" id="{1A6F5939-935B-7E7D-947C-FF337E02A1A7}"/>
              </a:ext>
            </a:extLst>
          </p:cNvPr>
          <p:cNvGrpSpPr/>
          <p:nvPr/>
        </p:nvGrpSpPr>
        <p:grpSpPr>
          <a:xfrm>
            <a:off x="5617579" y="724290"/>
            <a:ext cx="6269622" cy="5409419"/>
            <a:chOff x="5787240" y="648917"/>
            <a:chExt cx="6265172" cy="5405580"/>
          </a:xfrm>
        </p:grpSpPr>
        <p:pic>
          <p:nvPicPr>
            <p:cNvPr id="12" name="Picture 11">
              <a:extLst>
                <a:ext uri="{FF2B5EF4-FFF2-40B4-BE49-F238E27FC236}">
                  <a16:creationId xmlns:a16="http://schemas.microsoft.com/office/drawing/2014/main" id="{6CB9426F-FB6D-33FA-3526-CAF6DA8DAD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87240" y="3556000"/>
              <a:ext cx="6265172" cy="2498497"/>
            </a:xfrm>
            <a:prstGeom prst="rect">
              <a:avLst/>
            </a:prstGeom>
          </p:spPr>
        </p:pic>
        <p:pic>
          <p:nvPicPr>
            <p:cNvPr id="14" name="Picture 13">
              <a:extLst>
                <a:ext uri="{FF2B5EF4-FFF2-40B4-BE49-F238E27FC236}">
                  <a16:creationId xmlns:a16="http://schemas.microsoft.com/office/drawing/2014/main" id="{67CCAA0A-7AE3-511D-B8F9-7F6B062D97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87240" y="648917"/>
              <a:ext cx="1961531" cy="2780083"/>
            </a:xfrm>
            <a:prstGeom prst="rect">
              <a:avLst/>
            </a:prstGeom>
          </p:spPr>
        </p:pic>
        <p:pic>
          <p:nvPicPr>
            <p:cNvPr id="16" name="Picture 15">
              <a:extLst>
                <a:ext uri="{FF2B5EF4-FFF2-40B4-BE49-F238E27FC236}">
                  <a16:creationId xmlns:a16="http://schemas.microsoft.com/office/drawing/2014/main" id="{AB20721C-5FBC-1CAF-1D00-589D94E176E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97784" y="990913"/>
              <a:ext cx="3858897" cy="2207492"/>
            </a:xfrm>
            <a:prstGeom prst="rect">
              <a:avLst/>
            </a:prstGeom>
          </p:spPr>
        </p:pic>
      </p:grpSp>
    </p:spTree>
    <p:extLst>
      <p:ext uri="{BB962C8B-B14F-4D97-AF65-F5344CB8AC3E}">
        <p14:creationId xmlns:p14="http://schemas.microsoft.com/office/powerpoint/2010/main" val="27850643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7E0B1-78DC-E307-7528-40FD1CEDB6EC}"/>
              </a:ext>
            </a:extLst>
          </p:cNvPr>
          <p:cNvSpPr>
            <a:spLocks noGrp="1"/>
          </p:cNvSpPr>
          <p:nvPr>
            <p:ph type="title"/>
          </p:nvPr>
        </p:nvSpPr>
        <p:spPr>
          <a:xfrm>
            <a:off x="2113318" y="327772"/>
            <a:ext cx="6678616" cy="1026238"/>
          </a:xfrm>
        </p:spPr>
        <p:txBody>
          <a:bodyPr>
            <a:noAutofit/>
          </a:bodyPr>
          <a:lstStyle/>
          <a:p>
            <a:r>
              <a:rPr lang="en-GB" sz="2700">
                <a:solidFill>
                  <a:srgbClr val="00B0F0"/>
                </a:solidFill>
              </a:rPr>
              <a:t>06 </a:t>
            </a:r>
            <a:r>
              <a:rPr lang="en-GB" sz="2700">
                <a:solidFill>
                  <a:schemeClr val="bg1"/>
                </a:solidFill>
              </a:rPr>
              <a:t>Satellite Applications: </a:t>
            </a:r>
            <a:br>
              <a:rPr lang="en-GB" sz="2700">
                <a:solidFill>
                  <a:schemeClr val="bg1"/>
                </a:solidFill>
              </a:rPr>
            </a:br>
            <a:r>
              <a:rPr lang="en-GB" sz="2700">
                <a:solidFill>
                  <a:schemeClr val="bg1"/>
                </a:solidFill>
              </a:rPr>
              <a:t>Climate Resilience Research for Planning</a:t>
            </a:r>
            <a:endParaRPr lang="en-GB" sz="2100">
              <a:solidFill>
                <a:schemeClr val="bg1"/>
              </a:solidFill>
            </a:endParaRPr>
          </a:p>
        </p:txBody>
      </p:sp>
      <p:sp>
        <p:nvSpPr>
          <p:cNvPr id="3" name="Content Placeholder 2">
            <a:extLst>
              <a:ext uri="{FF2B5EF4-FFF2-40B4-BE49-F238E27FC236}">
                <a16:creationId xmlns:a16="http://schemas.microsoft.com/office/drawing/2014/main" id="{8750048B-9420-B09E-B51D-B68956AC8D69}"/>
              </a:ext>
            </a:extLst>
          </p:cNvPr>
          <p:cNvSpPr>
            <a:spLocks noGrp="1"/>
          </p:cNvSpPr>
          <p:nvPr>
            <p:ph sz="quarter" idx="14"/>
          </p:nvPr>
        </p:nvSpPr>
        <p:spPr>
          <a:xfrm>
            <a:off x="474797" y="3030003"/>
            <a:ext cx="4026916" cy="3127217"/>
          </a:xfrm>
        </p:spPr>
        <p:txBody>
          <a:bodyPr>
            <a:noAutofit/>
          </a:bodyPr>
          <a:lstStyle/>
          <a:p>
            <a:r>
              <a:rPr lang="en-GB" sz="1300" b="1">
                <a:solidFill>
                  <a:schemeClr val="bg1"/>
                </a:solidFill>
              </a:rPr>
              <a:t>Urban temperatures are rising with climate change.</a:t>
            </a:r>
            <a:r>
              <a:rPr lang="en-GB" sz="1300">
                <a:solidFill>
                  <a:schemeClr val="bg1"/>
                </a:solidFill>
              </a:rPr>
              <a:t> Research collaboration with Satellite Applications Catapult, hosting University of Exeter student. Worked with ES and Planning Policy teams on heat vulnerability and resilience.</a:t>
            </a:r>
          </a:p>
          <a:p>
            <a:r>
              <a:rPr lang="en-GB" sz="1300" b="1">
                <a:solidFill>
                  <a:schemeClr val="bg1"/>
                </a:solidFill>
              </a:rPr>
              <a:t>Created a heat vulnerability index:</a:t>
            </a:r>
            <a:r>
              <a:rPr lang="en-GB" sz="1300">
                <a:solidFill>
                  <a:schemeClr val="bg1"/>
                </a:solidFill>
              </a:rPr>
              <a:t> using demographic, built-environment (building density, cooling centres), heat, transport and green-infrastructure (canopy cover) datasets.</a:t>
            </a:r>
          </a:p>
          <a:p>
            <a:r>
              <a:rPr lang="en-GB" sz="1300">
                <a:solidFill>
                  <a:schemeClr val="bg1"/>
                </a:solidFill>
              </a:rPr>
              <a:t>Working with ES teams to contextualise findings and strengthen multi-dataset GIS analysis.</a:t>
            </a:r>
          </a:p>
          <a:p>
            <a:r>
              <a:rPr lang="en-GB" sz="1300">
                <a:solidFill>
                  <a:schemeClr val="bg1"/>
                </a:solidFill>
              </a:rPr>
              <a:t>Further research involvement with Extract, Digital Local Plans and the Digital Planning Register.</a:t>
            </a:r>
          </a:p>
        </p:txBody>
      </p:sp>
      <p:pic>
        <p:nvPicPr>
          <p:cNvPr id="9" name="Picture 8">
            <a:extLst>
              <a:ext uri="{FF2B5EF4-FFF2-40B4-BE49-F238E27FC236}">
                <a16:creationId xmlns:a16="http://schemas.microsoft.com/office/drawing/2014/main" id="{67DE6A7C-FC09-5F06-6EDD-4FCD69B066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7728" y="137831"/>
            <a:ext cx="1272927" cy="1360847"/>
          </a:xfrm>
          <a:prstGeom prst="ellipse">
            <a:avLst/>
          </a:prstGeom>
        </p:spPr>
      </p:pic>
      <p:sp>
        <p:nvSpPr>
          <p:cNvPr id="17" name="TextBox 16">
            <a:extLst>
              <a:ext uri="{FF2B5EF4-FFF2-40B4-BE49-F238E27FC236}">
                <a16:creationId xmlns:a16="http://schemas.microsoft.com/office/drawing/2014/main" id="{AC4E83B7-6DAA-CA69-8BDF-E93729B6C68D}"/>
              </a:ext>
            </a:extLst>
          </p:cNvPr>
          <p:cNvSpPr txBox="1"/>
          <p:nvPr/>
        </p:nvSpPr>
        <p:spPr>
          <a:xfrm>
            <a:off x="4671495" y="6467317"/>
            <a:ext cx="350154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Neue Haas Grotesk Text Pro"/>
                <a:ea typeface="+mn-ea"/>
                <a:cs typeface="+mn-cs"/>
              </a:rPr>
              <a:t>Landsat Max surface temperatures – Infrared Satellite image © NASA/USGS Landsat Program 2026</a:t>
            </a:r>
          </a:p>
        </p:txBody>
      </p:sp>
      <p:sp>
        <p:nvSpPr>
          <p:cNvPr id="21" name="TextBox 20">
            <a:extLst>
              <a:ext uri="{FF2B5EF4-FFF2-40B4-BE49-F238E27FC236}">
                <a16:creationId xmlns:a16="http://schemas.microsoft.com/office/drawing/2014/main" id="{FA62ECE0-E581-5B22-22CA-23DEC8577FE5}"/>
              </a:ext>
            </a:extLst>
          </p:cNvPr>
          <p:cNvSpPr txBox="1"/>
          <p:nvPr/>
        </p:nvSpPr>
        <p:spPr>
          <a:xfrm>
            <a:off x="10133814" y="2162632"/>
            <a:ext cx="1834911" cy="13542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Neue Haas Grotesk Text Pro"/>
                <a:ea typeface="+mn-ea"/>
                <a:cs typeface="+mn-cs"/>
              </a:rPr>
              <a:t>Heat resilience and vulnerability datasets Created by Ben Ibbotson and Harrison </a:t>
            </a:r>
            <a:r>
              <a:rPr kumimoji="0" lang="en-GB" sz="1000" b="0" i="0" u="none" strike="noStrike" kern="1200" cap="none" spc="0" normalizeH="0" baseline="0" noProof="0" err="1">
                <a:ln>
                  <a:noFill/>
                </a:ln>
                <a:solidFill>
                  <a:prstClr val="black"/>
                </a:solidFill>
                <a:effectLst/>
                <a:uLnTx/>
                <a:uFillTx/>
                <a:latin typeface="Neue Haas Grotesk Text Pro"/>
                <a:ea typeface="+mn-ea"/>
                <a:cs typeface="+mn-cs"/>
              </a:rPr>
              <a:t>Chivers</a:t>
            </a:r>
            <a:endParaRPr kumimoji="0" lang="en-GB" sz="1000" b="0" i="0" u="none" strike="noStrike" kern="1200" cap="none" spc="0" normalizeH="0" baseline="0" noProof="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Neue Haas Grotesk Text Pro"/>
                <a:ea typeface="+mn-ea"/>
                <a:cs typeface="+mn-cs"/>
              </a:rPr>
              <a:t>© Esri, Intermap, NASA, NGA, USGS | Esri UK, Esri, TomTom, Garmin, </a:t>
            </a:r>
            <a:r>
              <a:rPr kumimoji="0" lang="en-GB" sz="800" b="0" i="0" u="none" strike="noStrike" kern="1200" cap="none" spc="0" normalizeH="0" baseline="0" noProof="0" err="1">
                <a:ln>
                  <a:noFill/>
                </a:ln>
                <a:solidFill>
                  <a:prstClr val="black"/>
                </a:solidFill>
                <a:effectLst/>
                <a:uLnTx/>
                <a:uFillTx/>
                <a:latin typeface="Neue Haas Grotesk Text Pro"/>
                <a:ea typeface="+mn-ea"/>
                <a:cs typeface="+mn-cs"/>
              </a:rPr>
              <a:t>GeoTechnologies</a:t>
            </a:r>
            <a:r>
              <a:rPr kumimoji="0" lang="en-GB" sz="800" b="0" i="0" u="none" strike="noStrike" kern="1200" cap="none" spc="0" normalizeH="0" baseline="0" noProof="0">
                <a:ln>
                  <a:noFill/>
                </a:ln>
                <a:solidFill>
                  <a:prstClr val="black"/>
                </a:solidFill>
                <a:effectLst/>
                <a:uLnTx/>
                <a:uFillTx/>
                <a:latin typeface="Neue Haas Grotesk Text Pro"/>
                <a:ea typeface="+mn-ea"/>
                <a:cs typeface="+mn-cs"/>
              </a:rPr>
              <a:t>, Inc, METI/NASA, USGS</a:t>
            </a:r>
          </a:p>
        </p:txBody>
      </p:sp>
      <p:pic>
        <p:nvPicPr>
          <p:cNvPr id="28" name="Picture 27">
            <a:extLst>
              <a:ext uri="{FF2B5EF4-FFF2-40B4-BE49-F238E27FC236}">
                <a16:creationId xmlns:a16="http://schemas.microsoft.com/office/drawing/2014/main" id="{481B6E75-282A-0E9E-DBF1-8F1FA5E0609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096000" y="1586142"/>
            <a:ext cx="4009379" cy="3275814"/>
          </a:xfrm>
          <a:prstGeom prst="rect">
            <a:avLst/>
          </a:prstGeom>
        </p:spPr>
      </p:pic>
      <p:pic>
        <p:nvPicPr>
          <p:cNvPr id="13" name="Picture 12">
            <a:extLst>
              <a:ext uri="{FF2B5EF4-FFF2-40B4-BE49-F238E27FC236}">
                <a16:creationId xmlns:a16="http://schemas.microsoft.com/office/drawing/2014/main" id="{D965251E-64BE-8547-7263-5C964791A88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61220" y="4053680"/>
            <a:ext cx="2996837" cy="2413637"/>
          </a:xfrm>
          <a:prstGeom prst="rect">
            <a:avLst/>
          </a:prstGeom>
        </p:spPr>
      </p:pic>
      <p:grpSp>
        <p:nvGrpSpPr>
          <p:cNvPr id="6" name="Group 5">
            <a:extLst>
              <a:ext uri="{FF2B5EF4-FFF2-40B4-BE49-F238E27FC236}">
                <a16:creationId xmlns:a16="http://schemas.microsoft.com/office/drawing/2014/main" id="{76B781F1-CA77-83EE-9B1C-22D9AF9C3FDC}"/>
              </a:ext>
            </a:extLst>
          </p:cNvPr>
          <p:cNvGrpSpPr/>
          <p:nvPr/>
        </p:nvGrpSpPr>
        <p:grpSpPr>
          <a:xfrm>
            <a:off x="9383300" y="254465"/>
            <a:ext cx="2622845" cy="1889548"/>
            <a:chOff x="4291672" y="642463"/>
            <a:chExt cx="7750006" cy="5583254"/>
          </a:xfrm>
        </p:grpSpPr>
        <p:pic>
          <p:nvPicPr>
            <p:cNvPr id="8" name="Picture 7">
              <a:extLst>
                <a:ext uri="{FF2B5EF4-FFF2-40B4-BE49-F238E27FC236}">
                  <a16:creationId xmlns:a16="http://schemas.microsoft.com/office/drawing/2014/main" id="{E01C9176-E13E-D4C9-E10E-AFD515D0051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40727" y="4450024"/>
              <a:ext cx="2459317" cy="1739124"/>
            </a:xfrm>
            <a:prstGeom prst="rect">
              <a:avLst/>
            </a:prstGeom>
          </p:spPr>
        </p:pic>
        <p:pic>
          <p:nvPicPr>
            <p:cNvPr id="10" name="Picture 9">
              <a:extLst>
                <a:ext uri="{FF2B5EF4-FFF2-40B4-BE49-F238E27FC236}">
                  <a16:creationId xmlns:a16="http://schemas.microsoft.com/office/drawing/2014/main" id="{FDEA8F40-A31B-61EA-6D54-F14DB6F1FA7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00570" y="2557821"/>
              <a:ext cx="2490331" cy="1761055"/>
            </a:xfrm>
            <a:prstGeom prst="rect">
              <a:avLst/>
            </a:prstGeom>
          </p:spPr>
        </p:pic>
        <p:pic>
          <p:nvPicPr>
            <p:cNvPr id="12" name="Picture 11">
              <a:extLst>
                <a:ext uri="{FF2B5EF4-FFF2-40B4-BE49-F238E27FC236}">
                  <a16:creationId xmlns:a16="http://schemas.microsoft.com/office/drawing/2014/main" id="{E32E0000-B0D1-0B5C-3CF0-8436ABA920A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40780" y="2507149"/>
              <a:ext cx="2600898" cy="1839244"/>
            </a:xfrm>
            <a:prstGeom prst="rect">
              <a:avLst/>
            </a:prstGeom>
          </p:spPr>
        </p:pic>
        <p:pic>
          <p:nvPicPr>
            <p:cNvPr id="14" name="Picture 13">
              <a:extLst>
                <a:ext uri="{FF2B5EF4-FFF2-40B4-BE49-F238E27FC236}">
                  <a16:creationId xmlns:a16="http://schemas.microsoft.com/office/drawing/2014/main" id="{05F1A9D8-FB87-0EEE-9BC2-C6F5DA8DA9E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298987" y="4418560"/>
              <a:ext cx="2555524" cy="1807157"/>
            </a:xfrm>
            <a:prstGeom prst="rect">
              <a:avLst/>
            </a:prstGeom>
          </p:spPr>
        </p:pic>
        <p:pic>
          <p:nvPicPr>
            <p:cNvPr id="16" name="Picture 15">
              <a:extLst>
                <a:ext uri="{FF2B5EF4-FFF2-40B4-BE49-F238E27FC236}">
                  <a16:creationId xmlns:a16="http://schemas.microsoft.com/office/drawing/2014/main" id="{2D555CE0-720A-30A9-B270-F7FB53D3E7A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883922" y="656097"/>
              <a:ext cx="2490330" cy="1761054"/>
            </a:xfrm>
            <a:prstGeom prst="rect">
              <a:avLst/>
            </a:prstGeom>
          </p:spPr>
        </p:pic>
        <p:pic>
          <p:nvPicPr>
            <p:cNvPr id="18" name="Picture 17">
              <a:extLst>
                <a:ext uri="{FF2B5EF4-FFF2-40B4-BE49-F238E27FC236}">
                  <a16:creationId xmlns:a16="http://schemas.microsoft.com/office/drawing/2014/main" id="{97D3D073-B9EE-ACC1-5DE9-8F4EFED7A84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480624" y="4415651"/>
              <a:ext cx="2521209" cy="1782891"/>
            </a:xfrm>
            <a:prstGeom prst="rect">
              <a:avLst/>
            </a:prstGeom>
          </p:spPr>
        </p:pic>
        <p:pic>
          <p:nvPicPr>
            <p:cNvPr id="20" name="Picture 19">
              <a:extLst>
                <a:ext uri="{FF2B5EF4-FFF2-40B4-BE49-F238E27FC236}">
                  <a16:creationId xmlns:a16="http://schemas.microsoft.com/office/drawing/2014/main" id="{90716D49-7638-DA6B-03C0-D7CC59828AC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291672" y="2530008"/>
              <a:ext cx="2555524" cy="1807157"/>
            </a:xfrm>
            <a:prstGeom prst="rect">
              <a:avLst/>
            </a:prstGeom>
          </p:spPr>
        </p:pic>
        <p:pic>
          <p:nvPicPr>
            <p:cNvPr id="22" name="Picture 21">
              <a:extLst>
                <a:ext uri="{FF2B5EF4-FFF2-40B4-BE49-F238E27FC236}">
                  <a16:creationId xmlns:a16="http://schemas.microsoft.com/office/drawing/2014/main" id="{71952EB2-43AB-2D49-1807-4A43EB0860D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440780" y="642463"/>
              <a:ext cx="2490330" cy="1761055"/>
            </a:xfrm>
            <a:prstGeom prst="rect">
              <a:avLst/>
            </a:prstGeom>
          </p:spPr>
        </p:pic>
        <p:pic>
          <p:nvPicPr>
            <p:cNvPr id="24" name="Picture 23">
              <a:extLst>
                <a:ext uri="{FF2B5EF4-FFF2-40B4-BE49-F238E27FC236}">
                  <a16:creationId xmlns:a16="http://schemas.microsoft.com/office/drawing/2014/main" id="{E13EBD87-B530-B68C-04F5-59277D69AF2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334955" y="671209"/>
              <a:ext cx="2468959" cy="1745942"/>
            </a:xfrm>
            <a:prstGeom prst="rect">
              <a:avLst/>
            </a:prstGeom>
          </p:spPr>
        </p:pic>
      </p:grpSp>
    </p:spTree>
    <p:extLst>
      <p:ext uri="{BB962C8B-B14F-4D97-AF65-F5344CB8AC3E}">
        <p14:creationId xmlns:p14="http://schemas.microsoft.com/office/powerpoint/2010/main" val="771401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28424-AFC5-3C5C-896D-1A023EFF95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00C21F8-3D7D-8658-00AE-CADF25C8404D}"/>
              </a:ext>
            </a:extLst>
          </p:cNvPr>
          <p:cNvSpPr>
            <a:spLocks noGrp="1"/>
          </p:cNvSpPr>
          <p:nvPr>
            <p:ph type="title"/>
          </p:nvPr>
        </p:nvSpPr>
        <p:spPr>
          <a:xfrm>
            <a:off x="556894" y="-262255"/>
            <a:ext cx="9462862" cy="5271135"/>
          </a:xfrm>
        </p:spPr>
        <p:txBody>
          <a:bodyPr/>
          <a:lstStyle/>
          <a:p>
            <a:br>
              <a:rPr lang="en-US"/>
            </a:br>
            <a:br>
              <a:rPr lang="en-US"/>
            </a:br>
            <a:r>
              <a:rPr lang="en-US"/>
              <a:t>ODP Autumn Event Norwich </a:t>
            </a:r>
            <a:br>
              <a:rPr lang="en-GB"/>
            </a:br>
            <a:br>
              <a:rPr lang="en-GB"/>
            </a:br>
            <a:br>
              <a:rPr lang="en-GB"/>
            </a:br>
            <a:r>
              <a:rPr lang="en-GB"/>
              <a:t>Josh Codjoe</a:t>
            </a:r>
            <a:br>
              <a:rPr lang="en-GB"/>
            </a:br>
            <a:endParaRPr lang="en-GB"/>
          </a:p>
        </p:txBody>
      </p:sp>
    </p:spTree>
    <p:extLst>
      <p:ext uri="{BB962C8B-B14F-4D97-AF65-F5344CB8AC3E}">
        <p14:creationId xmlns:p14="http://schemas.microsoft.com/office/powerpoint/2010/main" val="3776136793"/>
      </p:ext>
    </p:extLst>
  </p:cSld>
  <p:clrMapOvr>
    <a:masterClrMapping/>
  </p:clrMapOvr>
  <p:transition spd="med">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DCCEE-E9FA-CE99-010D-D793F8A273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C8D324-8B63-1879-2F11-9FF7B2754A2C}"/>
              </a:ext>
            </a:extLst>
          </p:cNvPr>
          <p:cNvSpPr>
            <a:spLocks noGrp="1"/>
          </p:cNvSpPr>
          <p:nvPr>
            <p:ph type="title"/>
          </p:nvPr>
        </p:nvSpPr>
        <p:spPr>
          <a:xfrm>
            <a:off x="556894" y="-262255"/>
            <a:ext cx="9462862" cy="5271135"/>
          </a:xfrm>
        </p:spPr>
        <p:txBody>
          <a:bodyPr/>
          <a:lstStyle/>
          <a:p>
            <a:br>
              <a:rPr lang="en-US"/>
            </a:br>
            <a:br>
              <a:rPr lang="en-US"/>
            </a:br>
            <a:r>
              <a:rPr lang="en-US"/>
              <a:t>ODP Winter Event </a:t>
            </a:r>
            <a:br>
              <a:rPr lang="en-GB"/>
            </a:br>
            <a:br>
              <a:rPr lang="en-GB"/>
            </a:br>
            <a:br>
              <a:rPr lang="en-GB"/>
            </a:br>
            <a:r>
              <a:rPr lang="en-GB"/>
              <a:t>Jonathan Hodge -</a:t>
            </a:r>
            <a:br>
              <a:rPr lang="en-GB"/>
            </a:br>
            <a:r>
              <a:rPr lang="en-GB"/>
              <a:t>Blaby District Council</a:t>
            </a:r>
          </a:p>
        </p:txBody>
      </p:sp>
    </p:spTree>
    <p:extLst>
      <p:ext uri="{BB962C8B-B14F-4D97-AF65-F5344CB8AC3E}">
        <p14:creationId xmlns:p14="http://schemas.microsoft.com/office/powerpoint/2010/main" val="1485042567"/>
      </p:ext>
    </p:extLst>
  </p:cSld>
  <p:clrMapOvr>
    <a:masterClrMapping/>
  </p:clrMapOvr>
  <p:transition spd="med">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5BDCE-CBA1-145C-3B96-0D06F154396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59BE28A-9A1D-4FA3-4578-A5EF6054000F}"/>
              </a:ext>
            </a:extLst>
          </p:cNvPr>
          <p:cNvSpPr>
            <a:spLocks noGrp="1"/>
          </p:cNvSpPr>
          <p:nvPr>
            <p:ph idx="1"/>
          </p:nvPr>
        </p:nvSpPr>
        <p:spPr>
          <a:xfrm>
            <a:off x="7036117" y="968692"/>
            <a:ext cx="5204143" cy="743267"/>
          </a:xfrm>
        </p:spPr>
        <p:txBody>
          <a:bodyPr wrap="square" anchor="t">
            <a:normAutofit/>
          </a:bodyPr>
          <a:lstStyle/>
          <a:p>
            <a:pPr marL="0" indent="0">
              <a:buNone/>
            </a:pPr>
            <a:r>
              <a:rPr lang="en-GB"/>
              <a:t>Scan the QR to register now! </a:t>
            </a:r>
            <a:endParaRPr lang="en-US"/>
          </a:p>
          <a:p>
            <a:endParaRPr lang="en-GB"/>
          </a:p>
          <a:p>
            <a:endParaRPr lang="en-GB"/>
          </a:p>
          <a:p>
            <a:endParaRPr lang="en-GB"/>
          </a:p>
          <a:p>
            <a:endParaRPr lang="en-GB"/>
          </a:p>
        </p:txBody>
      </p:sp>
      <p:sp>
        <p:nvSpPr>
          <p:cNvPr id="3" name="Title 2">
            <a:extLst>
              <a:ext uri="{FF2B5EF4-FFF2-40B4-BE49-F238E27FC236}">
                <a16:creationId xmlns:a16="http://schemas.microsoft.com/office/drawing/2014/main" id="{2D7DB3A6-BCDC-F8ED-1BF4-50C5ED510F9B}"/>
              </a:ext>
            </a:extLst>
          </p:cNvPr>
          <p:cNvSpPr>
            <a:spLocks noGrp="1"/>
          </p:cNvSpPr>
          <p:nvPr>
            <p:ph type="title"/>
          </p:nvPr>
        </p:nvSpPr>
        <p:spPr>
          <a:xfrm>
            <a:off x="604838" y="489821"/>
            <a:ext cx="10980145" cy="1213152"/>
          </a:xfrm>
        </p:spPr>
        <p:txBody>
          <a:bodyPr wrap="square" anchor="ctr">
            <a:normAutofit/>
          </a:bodyPr>
          <a:lstStyle/>
          <a:p>
            <a:r>
              <a:rPr lang="en-GB"/>
              <a:t>Our winter event! </a:t>
            </a:r>
          </a:p>
        </p:txBody>
      </p:sp>
      <p:pic>
        <p:nvPicPr>
          <p:cNvPr id="7" name="Picture 6">
            <a:extLst>
              <a:ext uri="{FF2B5EF4-FFF2-40B4-BE49-F238E27FC236}">
                <a16:creationId xmlns:a16="http://schemas.microsoft.com/office/drawing/2014/main" id="{B82B6C68-F713-9384-3AD5-6B03FFD0F978}"/>
              </a:ext>
            </a:extLst>
          </p:cNvPr>
          <p:cNvPicPr>
            <a:picLocks noChangeAspect="1"/>
          </p:cNvPicPr>
          <p:nvPr/>
        </p:nvPicPr>
        <p:blipFill>
          <a:blip r:embed="rId2"/>
          <a:stretch>
            <a:fillRect/>
          </a:stretch>
        </p:blipFill>
        <p:spPr>
          <a:xfrm>
            <a:off x="6927259" y="1646239"/>
            <a:ext cx="4197942" cy="4197942"/>
          </a:xfrm>
          <a:prstGeom prst="rect">
            <a:avLst/>
          </a:prstGeom>
        </p:spPr>
      </p:pic>
      <p:sp>
        <p:nvSpPr>
          <p:cNvPr id="4" name="TextBox 3">
            <a:extLst>
              <a:ext uri="{FF2B5EF4-FFF2-40B4-BE49-F238E27FC236}">
                <a16:creationId xmlns:a16="http://schemas.microsoft.com/office/drawing/2014/main" id="{CF025262-5F46-1B4E-9515-591AFE1CFA76}"/>
              </a:ext>
            </a:extLst>
          </p:cNvPr>
          <p:cNvSpPr txBox="1"/>
          <p:nvPr/>
        </p:nvSpPr>
        <p:spPr>
          <a:xfrm>
            <a:off x="385741" y="1959319"/>
            <a:ext cx="6110626" cy="42737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ext Placeholder 1">
            <a:extLst>
              <a:ext uri="{FF2B5EF4-FFF2-40B4-BE49-F238E27FC236}">
                <a16:creationId xmlns:a16="http://schemas.microsoft.com/office/drawing/2014/main" id="{74BA5CCD-9C99-7152-4469-082F23A5EDC0}"/>
              </a:ext>
            </a:extLst>
          </p:cNvPr>
          <p:cNvSpPr txBox="1">
            <a:spLocks/>
          </p:cNvSpPr>
          <p:nvPr/>
        </p:nvSpPr>
        <p:spPr>
          <a:xfrm>
            <a:off x="604837" y="1711507"/>
            <a:ext cx="5493745" cy="452372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57200" algn="l" rtl="0">
              <a:lnSpc>
                <a:spcPct val="120000"/>
              </a:lnSpc>
              <a:spcBef>
                <a:spcPts val="1600"/>
              </a:spcBef>
              <a:spcAft>
                <a:spcPts val="0"/>
              </a:spcAft>
              <a:buClr>
                <a:schemeClr val="dk1"/>
              </a:buClr>
              <a:buSzPts val="3600"/>
              <a:buFont typeface="Arial"/>
              <a:buChar char="•"/>
              <a:defRPr sz="2400" b="0" i="0" u="none" strike="noStrike" cap="none">
                <a:solidFill>
                  <a:schemeClr val="bg2">
                    <a:lumMod val="10000"/>
                  </a:schemeClr>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chemeClr val="bg2">
                    <a:lumMod val="10000"/>
                  </a:schemeClr>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chemeClr val="bg2">
                    <a:lumMod val="10000"/>
                  </a:schemeClr>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chemeClr val="bg2">
                    <a:lumMod val="10000"/>
                  </a:schemeClr>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chemeClr val="bg2">
                    <a:lumMod val="10000"/>
                  </a:schemeClr>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pPr marL="285750" indent="-285750">
              <a:lnSpc>
                <a:spcPct val="100000"/>
              </a:lnSpc>
              <a:spcBef>
                <a:spcPts val="0"/>
              </a:spcBef>
              <a:buFont typeface="Arial,Sans-Serif"/>
            </a:pPr>
            <a:r>
              <a:rPr lang="en-GB" sz="1800">
                <a:solidFill>
                  <a:srgbClr val="0D0108"/>
                </a:solidFill>
              </a:rPr>
              <a:t>Hosted by </a:t>
            </a:r>
            <a:r>
              <a:rPr lang="en-GB" sz="1800" b="1">
                <a:solidFill>
                  <a:srgbClr val="0D0108"/>
                </a:solidFill>
              </a:rPr>
              <a:t>Blaby District Council</a:t>
            </a:r>
            <a:r>
              <a:rPr lang="en-GB" sz="1800">
                <a:solidFill>
                  <a:srgbClr val="0D0108"/>
                </a:solidFill>
              </a:rPr>
              <a:t> on 10th December 2026</a:t>
            </a:r>
            <a:endParaRPr lang="en-US" sz="1800">
              <a:solidFill>
                <a:srgbClr val="C70D77"/>
              </a:solidFill>
            </a:endParaRPr>
          </a:p>
          <a:p>
            <a:pPr marL="285750" indent="-285750">
              <a:lnSpc>
                <a:spcPct val="100000"/>
              </a:lnSpc>
              <a:spcBef>
                <a:spcPts val="0"/>
              </a:spcBef>
              <a:buFont typeface="Arial,Sans-Serif"/>
              <a:buChar char="•"/>
            </a:pPr>
            <a:r>
              <a:rPr lang="en-GB" sz="1800">
                <a:solidFill>
                  <a:srgbClr val="0D0108"/>
                </a:solidFill>
              </a:rPr>
              <a:t>Practical, interactive event focused on digital planning and service innovation</a:t>
            </a:r>
            <a:endParaRPr lang="en-US" sz="1800">
              <a:solidFill>
                <a:srgbClr val="C70D77"/>
              </a:solidFill>
            </a:endParaRPr>
          </a:p>
          <a:p>
            <a:pPr marL="285750" indent="-285750">
              <a:lnSpc>
                <a:spcPct val="100000"/>
              </a:lnSpc>
              <a:spcBef>
                <a:spcPts val="0"/>
              </a:spcBef>
              <a:buFont typeface="Arial,Sans-Serif"/>
              <a:buChar char="•"/>
            </a:pPr>
            <a:r>
              <a:rPr lang="en-GB" sz="1800">
                <a:solidFill>
                  <a:srgbClr val="0D0108"/>
                </a:solidFill>
              </a:rPr>
              <a:t>Showcase from Blaby on how they have maximised the Digital Planning Improvement Fund with a small team</a:t>
            </a:r>
            <a:endParaRPr lang="en-US" sz="1800">
              <a:solidFill>
                <a:srgbClr val="C70D77"/>
              </a:solidFill>
            </a:endParaRPr>
          </a:p>
          <a:p>
            <a:pPr marL="285750" indent="-285750">
              <a:lnSpc>
                <a:spcPct val="100000"/>
              </a:lnSpc>
              <a:spcBef>
                <a:spcPts val="0"/>
              </a:spcBef>
              <a:buFont typeface="Arial,Sans-Serif"/>
              <a:buChar char="•"/>
            </a:pPr>
            <a:r>
              <a:rPr lang="en-GB" sz="1800">
                <a:solidFill>
                  <a:srgbClr val="0D0108"/>
                </a:solidFill>
              </a:rPr>
              <a:t>Latest updates from the Extract</a:t>
            </a:r>
            <a:endParaRPr lang="en-US" sz="1800">
              <a:solidFill>
                <a:srgbClr val="C70D77"/>
              </a:solidFill>
            </a:endParaRPr>
          </a:p>
          <a:p>
            <a:pPr marL="285750" indent="-285750">
              <a:lnSpc>
                <a:spcPct val="100000"/>
              </a:lnSpc>
              <a:spcBef>
                <a:spcPts val="0"/>
              </a:spcBef>
              <a:buFont typeface="Arial,Sans-Serif"/>
              <a:buChar char="•"/>
            </a:pPr>
            <a:r>
              <a:rPr lang="en-GB" sz="1800">
                <a:solidFill>
                  <a:srgbClr val="0D0108"/>
                </a:solidFill>
              </a:rPr>
              <a:t>Interactive networking and breakout sessions with peers from across Planning</a:t>
            </a:r>
            <a:endParaRPr lang="en-US" sz="1800">
              <a:solidFill>
                <a:srgbClr val="C70D77"/>
              </a:solidFill>
            </a:endParaRPr>
          </a:p>
          <a:p>
            <a:pPr marL="285750" indent="-285750">
              <a:lnSpc>
                <a:spcPct val="100000"/>
              </a:lnSpc>
              <a:spcBef>
                <a:spcPts val="0"/>
              </a:spcBef>
              <a:buFont typeface="Arial,Sans-Serif"/>
              <a:buChar char="•"/>
            </a:pPr>
            <a:r>
              <a:rPr lang="en-GB" sz="1800">
                <a:solidFill>
                  <a:srgbClr val="0D0108"/>
                </a:solidFill>
              </a:rPr>
              <a:t>Workshop on Building Cyber Resilience into Digital Planning </a:t>
            </a:r>
          </a:p>
          <a:p>
            <a:pPr marL="285750" indent="-285750">
              <a:lnSpc>
                <a:spcPct val="100000"/>
              </a:lnSpc>
              <a:spcBef>
                <a:spcPts val="0"/>
              </a:spcBef>
              <a:buFont typeface="Arial,Sans-Serif"/>
              <a:buChar char="•"/>
            </a:pPr>
            <a:r>
              <a:rPr lang="en-GB" sz="1800">
                <a:solidFill>
                  <a:srgbClr val="0D0108"/>
                </a:solidFill>
              </a:rPr>
              <a:t>Opportunity to share experiences, exchange ideas and take away practical insights</a:t>
            </a:r>
            <a:endParaRPr lang="en-US" sz="1800">
              <a:solidFill>
                <a:srgbClr val="C70D77"/>
              </a:solidFill>
            </a:endParaRPr>
          </a:p>
          <a:p>
            <a:pPr marL="285750" indent="-285750">
              <a:lnSpc>
                <a:spcPct val="100000"/>
              </a:lnSpc>
              <a:spcBef>
                <a:spcPts val="0"/>
              </a:spcBef>
              <a:buFont typeface="Arial,Sans-Serif"/>
              <a:buChar char="•"/>
            </a:pPr>
            <a:endParaRPr lang="en-GB" sz="1800">
              <a:solidFill>
                <a:srgbClr val="0D0108"/>
              </a:solidFill>
            </a:endParaRPr>
          </a:p>
          <a:p>
            <a:endParaRPr lang="en-GB"/>
          </a:p>
        </p:txBody>
      </p:sp>
    </p:spTree>
    <p:extLst>
      <p:ext uri="{BB962C8B-B14F-4D97-AF65-F5344CB8AC3E}">
        <p14:creationId xmlns:p14="http://schemas.microsoft.com/office/powerpoint/2010/main" val="1807591242"/>
      </p:ext>
    </p:extLst>
  </p:cSld>
  <p:clrMapOvr>
    <a:masterClrMapping/>
  </p:clrMapOvr>
  <p:transition spd="med">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C6DFD-B73E-672B-E888-230DE6A5866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3FBB79E-A2DB-F57F-600A-8DA9DB69F2C1}"/>
              </a:ext>
            </a:extLst>
          </p:cNvPr>
          <p:cNvSpPr>
            <a:spLocks noGrp="1"/>
          </p:cNvSpPr>
          <p:nvPr>
            <p:ph type="body" idx="1"/>
          </p:nvPr>
        </p:nvSpPr>
        <p:spPr/>
        <p:txBody>
          <a:bodyPr>
            <a:normAutofit/>
          </a:bodyPr>
          <a:lstStyle/>
          <a:p>
            <a:r>
              <a:rPr lang="en-GB"/>
              <a:t>We'd like to continue LPA showcase slots at future General Meetings</a:t>
            </a:r>
          </a:p>
          <a:p>
            <a:r>
              <a:rPr lang="en-GB"/>
              <a:t>If you'd like to take a 10-minute showcase slot, please get in touch with Tom</a:t>
            </a:r>
          </a:p>
          <a:p>
            <a:r>
              <a:rPr lang="en-GB"/>
              <a:t>Showcases are the same short story-telling moments we have at our in-person events, opportunities to hear from the range of LPAs in ODP and all the interesting work happening!</a:t>
            </a:r>
          </a:p>
          <a:p>
            <a:pPr marL="285750" indent="-285750">
              <a:lnSpc>
                <a:spcPct val="100000"/>
              </a:lnSpc>
              <a:spcBef>
                <a:spcPts val="0"/>
              </a:spcBef>
              <a:buFont typeface="Arial,Sans-Serif"/>
            </a:pPr>
            <a:endParaRPr lang="en-GB" sz="1800">
              <a:solidFill>
                <a:srgbClr val="0D0108"/>
              </a:solidFill>
            </a:endParaRPr>
          </a:p>
          <a:p>
            <a:endParaRPr lang="en-GB"/>
          </a:p>
        </p:txBody>
      </p:sp>
      <p:sp>
        <p:nvSpPr>
          <p:cNvPr id="3" name="Title 2">
            <a:extLst>
              <a:ext uri="{FF2B5EF4-FFF2-40B4-BE49-F238E27FC236}">
                <a16:creationId xmlns:a16="http://schemas.microsoft.com/office/drawing/2014/main" id="{688840D7-98A5-3D32-51E9-21CADDCC5EF2}"/>
              </a:ext>
            </a:extLst>
          </p:cNvPr>
          <p:cNvSpPr>
            <a:spLocks noGrp="1"/>
          </p:cNvSpPr>
          <p:nvPr>
            <p:ph type="title"/>
          </p:nvPr>
        </p:nvSpPr>
        <p:spPr/>
        <p:txBody>
          <a:bodyPr/>
          <a:lstStyle/>
          <a:p>
            <a:r>
              <a:rPr lang="en-GB"/>
              <a:t>Tell your story!</a:t>
            </a:r>
          </a:p>
        </p:txBody>
      </p:sp>
    </p:spTree>
    <p:extLst>
      <p:ext uri="{BB962C8B-B14F-4D97-AF65-F5344CB8AC3E}">
        <p14:creationId xmlns:p14="http://schemas.microsoft.com/office/powerpoint/2010/main" val="3281713455"/>
      </p:ext>
    </p:extLst>
  </p:cSld>
  <p:clrMapOvr>
    <a:masterClrMapping/>
  </p:clrMapOvr>
  <p:transition spd="med">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3">
          <a:extLst>
            <a:ext uri="{FF2B5EF4-FFF2-40B4-BE49-F238E27FC236}">
              <a16:creationId xmlns:a16="http://schemas.microsoft.com/office/drawing/2014/main" id="{F0CB8EAF-4C78-E8F9-4C21-A2E5C8E53477}"/>
            </a:ext>
          </a:extLst>
        </p:cNvPr>
        <p:cNvGrpSpPr/>
        <p:nvPr/>
      </p:nvGrpSpPr>
      <p:grpSpPr>
        <a:xfrm>
          <a:off x="0" y="0"/>
          <a:ext cx="0" cy="0"/>
          <a:chOff x="0" y="0"/>
          <a:chExt cx="0" cy="0"/>
        </a:xfrm>
      </p:grpSpPr>
      <p:sp>
        <p:nvSpPr>
          <p:cNvPr id="234" name="Google Shape;234;g33a88ab4cb0_2_16">
            <a:extLst>
              <a:ext uri="{FF2B5EF4-FFF2-40B4-BE49-F238E27FC236}">
                <a16:creationId xmlns:a16="http://schemas.microsoft.com/office/drawing/2014/main" id="{AA0233EE-780F-25C4-7E1C-A6567AC7C536}"/>
              </a:ext>
            </a:extLst>
          </p:cNvPr>
          <p:cNvSpPr txBox="1">
            <a:spLocks noGrp="1"/>
          </p:cNvSpPr>
          <p:nvPr>
            <p:ph type="title"/>
          </p:nvPr>
        </p:nvSpPr>
        <p:spPr>
          <a:xfrm>
            <a:off x="546249" y="1717978"/>
            <a:ext cx="11549594" cy="1940348"/>
          </a:xfrm>
          <a:prstGeom prst="rect">
            <a:avLst/>
          </a:prstGeom>
          <a:noFill/>
          <a:ln>
            <a:noFill/>
          </a:ln>
        </p:spPr>
        <p:txBody>
          <a:bodyPr spcFirstLastPara="1" wrap="square" lIns="91425" tIns="45700" rIns="91425" bIns="45700" anchor="b" anchorCtr="0">
            <a:noAutofit/>
          </a:bodyPr>
          <a:lstStyle/>
          <a:p>
            <a:br>
              <a:rPr lang="en-US"/>
            </a:br>
            <a:br>
              <a:rPr lang="en-US"/>
            </a:br>
            <a:r>
              <a:rPr lang="en-US"/>
              <a:t>Next General Meeting - Monday 2nd November</a:t>
            </a:r>
            <a:br>
              <a:rPr lang="en-US"/>
            </a:br>
            <a:br>
              <a:rPr lang="en-US"/>
            </a:br>
            <a:endParaRPr lang="en-GB" sz="3200">
              <a:solidFill>
                <a:schemeClr val="bg1"/>
              </a:solidFill>
            </a:endParaRPr>
          </a:p>
        </p:txBody>
      </p:sp>
    </p:spTree>
    <p:extLst>
      <p:ext uri="{BB962C8B-B14F-4D97-AF65-F5344CB8AC3E}">
        <p14:creationId xmlns:p14="http://schemas.microsoft.com/office/powerpoint/2010/main" val="2682300835"/>
      </p:ext>
    </p:extLst>
  </p:cSld>
  <p:clrMapOvr>
    <a:masterClrMapping/>
  </p:clrMapOvr>
  <p:transition spd="med">
    <p:push dir="r"/>
  </p:transition>
</p:sld>
</file>

<file path=ppt/theme/theme1.xml><?xml version="1.0" encoding="utf-8"?>
<a:theme xmlns:a="http://schemas.openxmlformats.org/drawingml/2006/main" name="Office Theme">
  <a:themeElements>
    <a:clrScheme name="Open Digital Planning">
      <a:dk1>
        <a:srgbClr val="C70D77"/>
      </a:dk1>
      <a:lt1>
        <a:srgbClr val="FFFFFF"/>
      </a:lt1>
      <a:dk2>
        <a:srgbClr val="3267CF"/>
      </a:dk2>
      <a:lt2>
        <a:srgbClr val="E6E6E6"/>
      </a:lt2>
      <a:accent1>
        <a:srgbClr val="772EC6"/>
      </a:accent1>
      <a:accent2>
        <a:srgbClr val="FF83B3"/>
      </a:accent2>
      <a:accent3>
        <a:srgbClr val="2BB3E7"/>
      </a:accent3>
      <a:accent4>
        <a:srgbClr val="CBAFFF"/>
      </a:accent4>
      <a:accent5>
        <a:srgbClr val="F7696B"/>
      </a:accent5>
      <a:accent6>
        <a:srgbClr val="45D2BA"/>
      </a:accent6>
      <a:hlink>
        <a:srgbClr val="2BB3E7"/>
      </a:hlink>
      <a:folHlink>
        <a:srgbClr val="F7696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un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id="{826328CA-5F67-4711-B85D-145ABD90F0C2}" vid="{19057A55-7D5A-4630-9E53-CA5ED6447771}"/>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7E0674B7ECCF4FAE513D5AA2BA6C00" ma:contentTypeVersion="33" ma:contentTypeDescription="Create a new document." ma:contentTypeScope="" ma:versionID="5cb4ed3ee760b7656789b306f6dde8b0">
  <xsd:schema xmlns:xsd="http://www.w3.org/2001/XMLSchema" xmlns:xs="http://www.w3.org/2001/XMLSchema" xmlns:p="http://schemas.microsoft.com/office/2006/metadata/properties" xmlns:ns1="http://schemas.microsoft.com/sharepoint/v3" xmlns:ns2="e468bc3a-0932-43db-bf8a-b77355745b15" xmlns:ns3="3578dcc0-0e54-419e-84cc-db2bec5f9468" xmlns:ns4="83a87e31-bf32-46ab-8e70-9fa18461fa4d" targetNamespace="http://schemas.microsoft.com/office/2006/metadata/properties" ma:root="true" ma:fieldsID="08948dc946c065ab3f42c7f81500576f" ns1:_="" ns2:_="" ns3:_="" ns4:_="">
    <xsd:import namespace="http://schemas.microsoft.com/sharepoint/v3"/>
    <xsd:import namespace="e468bc3a-0932-43db-bf8a-b77355745b15"/>
    <xsd:import namespace="3578dcc0-0e54-419e-84cc-db2bec5f9468"/>
    <xsd:import namespace="83a87e31-bf32-46ab-8e70-9fa18461fa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element ref="ns2:_Flow_SignoffStatus" minOccurs="0"/>
                <xsd:element ref="ns2:celia" minOccurs="0"/>
                <xsd:element ref="ns2:Filelocation" minOccurs="0"/>
                <xsd:element ref="ns2:Folder" minOccurs="0"/>
                <xsd:element ref="ns2:Project" minOccurs="0"/>
                <xsd:element ref="ns2:Filetype" minOccurs="0"/>
                <xsd:element ref="ns2:SOW" minOccurs="0"/>
                <xsd:element ref="ns2:AIsummary" minOccurs="0"/>
                <xsd:element ref="ns2:CopytoPINS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68bc3a-0932-43db-bf8a-b77355745b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56ca3a0-e5c0-40d7-8522-e7aae8be60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_Flow_SignoffStatus" ma:index="29" nillable="true" ma:displayName="Sign-off status" ma:internalName="_x0024_Resources_x003a_core_x002c_Signoff_Status">
      <xsd:simpleType>
        <xsd:restriction base="dms:Text"/>
      </xsd:simpleType>
    </xsd:element>
    <xsd:element name="celia" ma:index="30" nillable="true" ma:displayName="celia" ma:format="Dropdown" ma:list="UserInfo" ma:SharePointGroup="0" ma:internalName="celia">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Filelocation" ma:index="31" nillable="true" ma:displayName="File location" ma:format="Dropdown" ma:internalName="Filelocation">
      <xsd:simpleType>
        <xsd:restriction base="dms:Text">
          <xsd:maxLength value="255"/>
        </xsd:restriction>
      </xsd:simpleType>
    </xsd:element>
    <xsd:element name="Folder" ma:index="32" nillable="true" ma:displayName="Folder" ma:format="Dropdown" ma:indexed="true" ma:internalName="Folder">
      <xsd:simpleType>
        <xsd:union memberTypes="dms:Text">
          <xsd:simpleType>
            <xsd:restriction base="dms:Choice">
              <xsd:enumeration value="03. Local Plans"/>
            </xsd:restriction>
          </xsd:simpleType>
        </xsd:union>
      </xsd:simpleType>
    </xsd:element>
    <xsd:element name="Project" ma:index="33" nillable="true" ma:displayName="Project" ma:format="Dropdown" ma:internalName="Project">
      <xsd:complexType>
        <xsd:complexContent>
          <xsd:extension base="dms:MultiChoiceFillIn">
            <xsd:sequence>
              <xsd:element name="Value" maxOccurs="unbounded" minOccurs="0" nillable="true">
                <xsd:simpleType>
                  <xsd:union memberTypes="dms:Text">
                    <xsd:simpleType>
                      <xsd:restriction base="dms:Choice">
                        <xsd:enumeration value="CULP"/>
                        <xsd:enumeration value="Model Plan"/>
                        <xsd:enumeration value="Site submission"/>
                        <xsd:enumeration value="Site assessment"/>
                        <xsd:enumeration value="Evidence Base"/>
                        <xsd:enumeration value="Statement of Compliance"/>
                        <xsd:enumeration value="Statement of Soundness"/>
                        <xsd:enumeration value="Gateways"/>
                        <xsd:enumeration value="Timetables"/>
                        <xsd:enumeration value="Reps (Discovery, July 2023)"/>
                        <xsd:enumeration value="Local Plans strategy"/>
                        <xsd:enumeration value="Digital Local Plan"/>
                        <xsd:enumeration value="Local Plan policy templates"/>
                        <xsd:enumeration value="Local Plan Service map"/>
                        <xsd:enumeration value="Notice to commence"/>
                        <xsd:enumeration value="Examinations"/>
                        <xsd:enumeration value="Visualisations (maps)"/>
                        <xsd:enumeration value="Reps"/>
                        <xsd:enumeration value="Local Plan Vision"/>
                        <xsd:enumeration value="Project Initiation Document"/>
                        <xsd:enumeration value="Making available"/>
                        <xsd:enumeration value="What you must prepare"/>
                        <xsd:enumeration value="Early engagement (scoping consultation)"/>
                        <xsd:enumeration value="M365 tool"/>
                        <xsd:enumeration value="Strategic Environmental Assessment"/>
                        <xsd:enumeration value="What to include in your LP"/>
                      </xsd:restriction>
                    </xsd:simpleType>
                  </xsd:union>
                </xsd:simpleType>
              </xsd:element>
            </xsd:sequence>
          </xsd:extension>
        </xsd:complexContent>
      </xsd:complexType>
    </xsd:element>
    <xsd:element name="Filetype" ma:index="34" nillable="true" ma:displayName="File type" ma:format="Dropdown" ma:internalName="Filetype">
      <xsd:simpleType>
        <xsd:union memberTypes="dms:Text">
          <xsd:simpleType>
            <xsd:restriction base="dms:Choice">
              <xsd:enumeration value="Final report"/>
              <xsd:enumeration value="Show and tell deck"/>
              <xsd:enumeration value="Handover"/>
              <xsd:enumeration value="Discussion guide"/>
              <xsd:enumeration value="Show and tell recording"/>
              <xsd:enumeration value="Video demonstration"/>
              <xsd:enumeration value="TPX Resource"/>
              <xsd:enumeration value="Draft content"/>
              <xsd:enumeration value="Strategy/Planning"/>
            </xsd:restriction>
          </xsd:simpleType>
        </xsd:union>
      </xsd:simpleType>
    </xsd:element>
    <xsd:element name="SOW" ma:index="35" nillable="true" ma:displayName="SOW" ma:format="Dropdown" ma:internalName="SOW">
      <xsd:simpleType>
        <xsd:restriction base="dms:Text">
          <xsd:maxLength value="255"/>
        </xsd:restriction>
      </xsd:simpleType>
    </xsd:element>
    <xsd:element name="AIsummary" ma:index="36" nillable="true" ma:displayName="AI summary" ma:format="Dropdown" ma:internalName="AIsummary">
      <xsd:simpleType>
        <xsd:restriction base="dms:Note"/>
      </xsd:simpleType>
    </xsd:element>
    <xsd:element name="CopytoPINS_x003f_" ma:index="37" nillable="true" ma:displayName="Copy to PINS" ma:default="No" ma:format="Dropdown" ma:internalName="CopytoPINS_x003f_">
      <xsd:simpleType>
        <xsd:restriction base="dms:Choice">
          <xsd:enumeration value="Yes"/>
          <xsd:enumeration value="No"/>
        </xsd:restriction>
      </xsd:simpleType>
    </xsd:element>
  </xsd:schema>
  <xsd:schema xmlns:xsd="http://www.w3.org/2001/XMLSchema" xmlns:xs="http://www.w3.org/2001/XMLSchema" xmlns:dms="http://schemas.microsoft.com/office/2006/documentManagement/types" xmlns:pc="http://schemas.microsoft.com/office/infopath/2007/PartnerControls" targetNamespace="3578dcc0-0e54-419e-84cc-db2bec5f946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a87e31-bf32-46ab-8e70-9fa18461fa4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062abfc-7a79-4296-b392-ab83ace3918c}" ma:internalName="TaxCatchAll" ma:showField="CatchAllData" ma:web="3578dcc0-0e54-419e-84cc-db2bec5f94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e468bc3a-0932-43db-bf8a-b77355745b15">
      <Terms xmlns="http://schemas.microsoft.com/office/infopath/2007/PartnerControls"/>
    </lcf76f155ced4ddcb4097134ff3c332f>
    <TaxCatchAll xmlns="83a87e31-bf32-46ab-8e70-9fa18461fa4d" xsi:nil="true"/>
    <_Flow_SignoffStatus xmlns="e468bc3a-0932-43db-bf8a-b77355745b15" xsi:nil="true"/>
    <celia xmlns="e468bc3a-0932-43db-bf8a-b77355745b15">
      <UserInfo>
        <DisplayName/>
        <AccountId xsi:nil="true"/>
        <AccountType/>
      </UserInfo>
    </celia>
    <SOW xmlns="e468bc3a-0932-43db-bf8a-b77355745b15" xsi:nil="true"/>
    <Filelocation xmlns="e468bc3a-0932-43db-bf8a-b77355745b15" xsi:nil="true"/>
    <Filetype xmlns="e468bc3a-0932-43db-bf8a-b77355745b15" xsi:nil="true"/>
    <Folder xmlns="e468bc3a-0932-43db-bf8a-b77355745b15" xsi:nil="true"/>
    <Project xmlns="e468bc3a-0932-43db-bf8a-b77355745b15" xsi:nil="true"/>
    <AIsummary xmlns="e468bc3a-0932-43db-bf8a-b77355745b15" xsi:nil="true"/>
    <CopytoPINS_x003f_ xmlns="e468bc3a-0932-43db-bf8a-b77355745b15">No</CopytoPINS_x003f_>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5D24C8-FE24-4217-AAA5-CB3F3159B353}">
  <ds:schemaRefs>
    <ds:schemaRef ds:uri="3578dcc0-0e54-419e-84cc-db2bec5f9468"/>
    <ds:schemaRef ds:uri="83a87e31-bf32-46ab-8e70-9fa18461fa4d"/>
    <ds:schemaRef ds:uri="e468bc3a-0932-43db-bf8a-b77355745b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D75C5CC-31AD-482E-82B3-28658A249293}">
  <ds:schemaRefs>
    <ds:schemaRef ds:uri="http://purl.org/dc/dcmitype/"/>
    <ds:schemaRef ds:uri="e468bc3a-0932-43db-bf8a-b77355745b15"/>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purl.org/dc/terms/"/>
    <ds:schemaRef ds:uri="http://schemas.microsoft.com/office/2006/documentManagement/types"/>
    <ds:schemaRef ds:uri="83a87e31-bf32-46ab-8e70-9fa18461fa4d"/>
    <ds:schemaRef ds:uri="3578dcc0-0e54-419e-84cc-db2bec5f9468"/>
    <ds:schemaRef ds:uri="http://schemas.microsoft.com/sharepoint/v3"/>
    <ds:schemaRef ds:uri="http://www.w3.org/XML/1998/namespace"/>
  </ds:schemaRefs>
</ds:datastoreItem>
</file>

<file path=customXml/itemProps3.xml><?xml version="1.0" encoding="utf-8"?>
<ds:datastoreItem xmlns:ds="http://schemas.openxmlformats.org/officeDocument/2006/customXml" ds:itemID="{4A94F445-05BE-424A-A2E1-C8F44E408D8B}">
  <ds:schemaRefs>
    <ds:schemaRef ds:uri="http://schemas.microsoft.com/sharepoint/v3/contenttype/forms"/>
  </ds:schemaRefs>
</ds:datastoreItem>
</file>

<file path=docMetadata/LabelInfo.xml><?xml version="1.0" encoding="utf-8"?>
<clbl:labelList xmlns:clbl="http://schemas.microsoft.com/office/2020/mipLabelMetadata">
  <clbl:label id="{fbd41ebe-fca6-4f2c-aecb-bf3a17e72416}" enabled="1" method="Privileged" siteId="{bf346810-9c7d-43de-a872-24a2ef3995a8}" removed="0"/>
</clbl:labelList>
</file>

<file path=docProps/app.xml><?xml version="1.0" encoding="utf-8"?>
<Properties xmlns="http://schemas.openxmlformats.org/officeDocument/2006/extended-properties" xmlns:vt="http://schemas.openxmlformats.org/officeDocument/2006/docPropsVTypes">
  <TotalTime>5</TotalTime>
  <Words>1279</Words>
  <Application>Microsoft Office PowerPoint</Application>
  <PresentationFormat>Widescreen</PresentationFormat>
  <Paragraphs>118</Paragraphs>
  <Slides>15</Slides>
  <Notes>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15</vt:i4>
      </vt:variant>
    </vt:vector>
  </HeadingPairs>
  <TitlesOfParts>
    <vt:vector size="27" baseType="lpstr">
      <vt:lpstr>Colfax Light</vt:lpstr>
      <vt:lpstr>Arial</vt:lpstr>
      <vt:lpstr>Inter</vt:lpstr>
      <vt:lpstr>Lexend Medium</vt:lpstr>
      <vt:lpstr>Calibri</vt:lpstr>
      <vt:lpstr>Arial,Sans-Serif</vt:lpstr>
      <vt:lpstr>Aptos</vt:lpstr>
      <vt:lpstr>Roboto Light</vt:lpstr>
      <vt:lpstr>Lexend</vt:lpstr>
      <vt:lpstr>Neue Haas Grotesk Text Pro</vt:lpstr>
      <vt:lpstr>Office Theme</vt:lpstr>
      <vt:lpstr>Dune</vt:lpstr>
      <vt:lpstr>PowerPoint Presentation</vt:lpstr>
      <vt:lpstr>What's the purpose of this meeting?</vt:lpstr>
      <vt:lpstr>Oxford City Council's  Digital Planning Journey   Lan Nguyen Planning Digital Transformation Lead</vt:lpstr>
      <vt:lpstr>Oxford City Council’s Digital Planning Journey</vt:lpstr>
      <vt:lpstr>01 Joining The ODP Community</vt:lpstr>
      <vt:lpstr>02 DPIF Standardised Datasets, Spatial data</vt:lpstr>
      <vt:lpstr>03 DPIF: Delivering a digital foundations learning and development programme  </vt:lpstr>
      <vt:lpstr>04 PowerBI, GIS, AI: Improving use of tools and quality of data </vt:lpstr>
      <vt:lpstr>05 Back-end Systems Cloud Migration Procurement</vt:lpstr>
      <vt:lpstr>06 Satellite Applications:  Climate Resilience Research for Planning</vt:lpstr>
      <vt:lpstr>  ODP Autumn Event Norwich    Josh Codjoe </vt:lpstr>
      <vt:lpstr>  ODP Winter Event    Jonathan Hodge - Blaby District Council</vt:lpstr>
      <vt:lpstr>Our winter event! </vt:lpstr>
      <vt:lpstr>Tell your story!</vt:lpstr>
      <vt:lpstr>  Next General Meeting - Monday 2nd November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Christine Seaton-Smith</dc:creator>
  <cp:lastModifiedBy>Tom Lowndes</cp:lastModifiedBy>
  <cp:revision>1</cp:revision>
  <dcterms:created xsi:type="dcterms:W3CDTF">2024-04-19T10:37:52Z</dcterms:created>
  <dcterms:modified xsi:type="dcterms:W3CDTF">2026-10-06T08:55:28Z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0x0101004F7E0674B7ECCF4FAE513D5AA2BA6C00</vt:lpwstr>
  </property>
  <property fmtid="{D5CDD505-2E9C-101B-9397-08002B2CF9AE}" pid="3" name="ClassificationContentMarkingFooterLocations">
    <vt:lpwstr>Office Theme:5</vt:lpwstr>
  </property>
  <property fmtid="{D5CDD505-2E9C-101B-9397-08002B2CF9AE}" pid="4" name="ClassificationContentMarkingFooterText">
    <vt:lpwstr>OFFICIAL</vt:lpwstr>
  </property>
  <property fmtid="{D5CDD505-2E9C-101B-9397-08002B2CF9AE}" pid="5" name="ClassificationContentMarkingHeaderLocations">
    <vt:lpwstr>Office Theme:4</vt:lpwstr>
  </property>
  <property fmtid="{D5CDD505-2E9C-101B-9397-08002B2CF9AE}" pid="6" name="ClassificationContentMarkingHeaderText">
    <vt:lpwstr>OFFICIAL</vt:lpwstr>
  </property>
  <property fmtid="{D5CDD505-2E9C-101B-9397-08002B2CF9AE}" pid="7" name="MediaServiceImageTags">
    <vt:lpwstr/>
  </property>
</Properties>
</file>