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omments/modernComment_7F3E8AEA_C558E0D9.xml" ContentType="application/vnd.ms-powerpoint.comment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 id="2147483667" r:id="rId5"/>
  </p:sldMasterIdLst>
  <p:notesMasterIdLst>
    <p:notesMasterId r:id="rId27"/>
  </p:notesMasterIdLst>
  <p:sldIdLst>
    <p:sldId id="2134805240" r:id="rId6"/>
    <p:sldId id="257" r:id="rId7"/>
    <p:sldId id="266" r:id="rId8"/>
    <p:sldId id="2134805246" r:id="rId9"/>
    <p:sldId id="2134805267" r:id="rId10"/>
    <p:sldId id="2134805258" r:id="rId11"/>
    <p:sldId id="2134805257" r:id="rId12"/>
    <p:sldId id="2134805259" r:id="rId13"/>
    <p:sldId id="2134805241" r:id="rId14"/>
    <p:sldId id="2134805266" r:id="rId15"/>
    <p:sldId id="2134805215" r:id="rId16"/>
    <p:sldId id="2134805261" r:id="rId17"/>
    <p:sldId id="2134805124" r:id="rId18"/>
    <p:sldId id="2134805122" r:id="rId19"/>
    <p:sldId id="2134805125" r:id="rId20"/>
    <p:sldId id="2134805260" r:id="rId21"/>
    <p:sldId id="2134805226" r:id="rId22"/>
    <p:sldId id="2134805262" r:id="rId23"/>
    <p:sldId id="2134805263" r:id="rId24"/>
    <p:sldId id="2134805256" r:id="rId25"/>
    <p:sldId id="2134804891" r:id="rId26"/>
  </p:sldIdLst>
  <p:sldSz cx="12192000" cy="6858000"/>
  <p:notesSz cx="6858000" cy="9144000"/>
  <p:embeddedFontLst>
    <p:embeddedFont>
      <p:font typeface="Lexend Medium" panose="020B0604020202020204" charset="0"/>
      <p:regular r:id="rId28"/>
      <p:bold r:id="rId29"/>
    </p:embeddedFont>
    <p:embeddedFont>
      <p:font typeface="Roboto Light" panose="02000000000000000000" pitchFamily="2" charset="0"/>
      <p:regular r:id="rId30"/>
      <p:bold r:id="rId31"/>
      <p:italic r:id="rId32"/>
      <p:boldItalic r:id="rId3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Default Section" id="{1B804746-3E25-47C1-867C-EB317119BCE4}">
          <p14:sldIdLst>
            <p14:sldId id="2134805240"/>
            <p14:sldId id="257"/>
            <p14:sldId id="266"/>
            <p14:sldId id="2134805246"/>
            <p14:sldId id="2134805267"/>
            <p14:sldId id="2134805258"/>
            <p14:sldId id="2134805257"/>
            <p14:sldId id="2134805259"/>
            <p14:sldId id="2134805241"/>
            <p14:sldId id="2134805266"/>
            <p14:sldId id="2134805215"/>
            <p14:sldId id="2134805261"/>
            <p14:sldId id="2134805124"/>
            <p14:sldId id="2134805122"/>
            <p14:sldId id="2134805125"/>
            <p14:sldId id="2134805260"/>
            <p14:sldId id="2134805226"/>
            <p14:sldId id="2134805262"/>
            <p14:sldId id="2134805263"/>
            <p14:sldId id="2134805256"/>
            <p14:sldId id="2134804891"/>
          </p14:sldIdLst>
        </p14:section>
      </p14:sectionLst>
    </p:ex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1" roundtripDataSignature="AMtx7mhOfpX96sRMIsirjBic6OonAGIxxw=="/>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0440D0F-84E5-1BFF-91B6-851E65333A3F}" name="Alphie Murphy-O'Reilly" initials="AM" userId="S::alphie.murphy-o'reilly@communities.gov.uk::908b2de0-f403-4bb1-af46-0c224dd2bbae" providerId="AD"/>
  <p188:author id="{26B9CB13-DA61-A3B7-A4A4-55C9069B3EFF}" name="Phil James" initials="" userId="S::Philip.James@communities.gov.uk::e2b11109-5707-406f-8bd3-ffcd1fd52f5c" providerId="AD"/>
  <p188:author id="{15F6BD14-1224-892E-6B03-D84BD140F6CA}" name="Rafael Garcia" initials="RG" userId="S::rafael.garcia@communities.gov.uk::d17b1a2a-6776-4401-9f91-a80a113d7bf3" providerId="AD"/>
  <p188:author id="{4B15821F-CB26-8727-FE33-787D77DB83F0}" name="Charley Chappell" initials="CC" userId="S::charley.chappell@communities.gov.uk::cb21a55a-eeda-4c5b-acc4-8bd7e31df5a0" providerId="AD"/>
  <p188:author id="{EFF9A625-CACC-D61C-B53C-A9BD2A7AE260}" name="Josh Codjoe" initials="JC" userId="S::josh.codjoe@communities.gov.uk::568829d0-deac-4eea-9883-6d0432dd1fa9" providerId="AD"/>
  <p188:author id="{C4996D2C-1162-9716-1A4D-204C752B372D}" name="Tom Lowndes" initials="TL" userId="S::Tom.Lowndes@communities.gov.uk::9cfabb04-6448-42ef-896e-5af1cd08cd91" providerId="AD"/>
  <p188:author id="{2BBF8932-B8C1-0F92-AC16-2BD9E440D897}" name="Matt Wood-Hill" initials="MW" userId="S::matt.wood-hill@communities.gov.uk::e6a324bb-af12-4d40-bd0c-be163cabe714" providerId="AD"/>
  <p188:author id="{BDDABF49-509E-324B-F317-D60C8C5EF16D}" name="Phil James" initials="PJ" userId="S::philip.james@communities.gov.uk::e2b11109-5707-406f-8bd3-ffcd1fd52f5c" providerId="AD"/>
  <p188:author id="{5DC2F07D-357F-43DC-41B2-08D0F48DA6A2}" name="Emily Hadley" initials="EH" userId="S::emily.hadley@communities.gov.uk::6afd0bf6-8f4a-43e2-8a9c-f685374a3572" providerId="AD"/>
  <p188:author id="{05C6648C-E4BE-AE6D-D074-73B0DAD7861F}" name="Tom Lowndes" initials="TL" userId="S::tom.lowndes@communities.gov.uk::9cfabb04-6448-42ef-896e-5af1cd08cd91" providerId="AD"/>
  <p188:author id="{8819D7C1-F03C-4510-A082-4011EB74E8E3}" name="Sarah Norman" initials="SN" userId="S::sarah.norman1@communities.gov.uk::14b4e352-bd52-4187-808d-9641538eec13" providerId="AD"/>
  <p188:author id="{E5EF53CB-E2E9-335D-F6B9-E14F0F4122E1}" name="Sarah Norman" initials="" userId="S::Sarah.Norman1@communities.gov.uk::14b4e352-bd52-4187-808d-9641538eec13" providerId="AD"/>
  <p188:author id="{C2D837E8-CA41-68DE-300D-94D22F41F0EE}" name="Andy Moncur" initials="AM" userId="S::andy.moncur@communities.gov.uk::0675be8d-dc76-404a-967b-629749ea89d6" providerId="AD"/>
  <p188:author id="{1E6265F5-5E0B-ED69-7E35-0DEE1292BBD4}" name="Catherine Neal" initials="CN" userId="S::CNeal@lambeth.gov.uk::69ed2b7f-8d88-4843-8d88-bbda5f0854e0" providerId="AD"/>
  <p188:author id="{A761B6FC-8E40-A3B8-5A0C-8D87E12441B2}" name="Carly Hughes" initials="CH" userId="S::carly.hughes@communities.gov.uk::254e3393-b9e4-41fb-a6c6-0318a103d63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Sarah Norman" initials="" lastIdx="3"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D010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23D1E3-8402-EDC6-DB29-CB08FF9D5593}" v="1098" dt="2026-03-02T12:57:37.134"/>
    <p1510:client id="{8536E933-A55A-4135-5124-54FA2C4F4B32}" v="18" dt="2026-03-02T13:02:42.269"/>
    <p1510:client id="{8756175A-BA11-4718-93F0-BDFDFC9D18DE}" v="38" dt="2026-03-02T12:18:29.940"/>
    <p1510:client id="{D7E6F469-4548-83F4-C924-C487332EBA60}" v="166" dt="2026-03-02T09:45:54.89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6" d="100"/>
          <a:sy n="76" d="100"/>
        </p:scale>
        <p:origin x="528" y="29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72"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6.xml"/><Relationship Id="rId76"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font" Target="fonts/font6.fntdata"/><Relationship Id="rId71" Type="http://customschemas.google.com/relationships/presentationmetadata" Target="metadata"/><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font" Target="fonts/font2.fntdata"/><Relationship Id="rId75"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font" Target="fonts/font5.fntdata"/><Relationship Id="rId7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font" Target="fonts/font1.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4.fntdata"/><Relationship Id="rId73" Type="http://schemas.openxmlformats.org/officeDocument/2006/relationships/presProps" Target="presProps.xml"/><Relationship Id="rId78"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notesMaster" Target="notesMasters/notesMaster1.xml"/><Relationship Id="rId30" Type="http://schemas.openxmlformats.org/officeDocument/2006/relationships/font" Target="fonts/font3.fntdata"/><Relationship Id="rId77" Type="http://schemas.microsoft.com/office/2015/10/relationships/revisionInfo" Target="revisionInfo.xml"/></Relationships>
</file>

<file path=ppt/comments/modernComment_7F3E8AEA_C558E0D9.xml><?xml version="1.0" encoding="utf-8"?>
<p188:cmLst xmlns:a="http://schemas.openxmlformats.org/drawingml/2006/main" xmlns:r="http://schemas.openxmlformats.org/officeDocument/2006/relationships" xmlns:p188="http://schemas.microsoft.com/office/powerpoint/2018/8/main">
  <p188:cm id="{523605C9-C723-47DF-B913-CDB166CA1C44}" authorId="{EFF9A625-CACC-D61C-B53C-A9BD2A7AE260}" created="2026-02-25T15:21:27.594">
    <ac:deMkLst xmlns:ac="http://schemas.microsoft.com/office/drawing/2013/main/command">
      <pc:docMk xmlns:pc="http://schemas.microsoft.com/office/powerpoint/2013/main/command"/>
      <pc:sldMk xmlns:pc="http://schemas.microsoft.com/office/powerpoint/2013/main/command" cId="3310936281" sldId="2134805226"/>
      <ac:spMk id="6" creationId="{56BEF93E-9B03-7B05-B358-30C9AD041912}"/>
    </ac:deMkLst>
    <p188:txBody>
      <a:bodyPr/>
      <a:lstStyle/>
      <a:p>
        <a:r>
          <a:rPr lang="en-GB"/>
          <a:t>[@Josh Codjoe]  to update before the meeting. </a:t>
        </a:r>
      </a:p>
    </p188:txBody>
    <p188:extLst>
      <p:ext xmlns:p="http://schemas.openxmlformats.org/presentationml/2006/main" uri="{57CB4572-C831-44C2-8A1C-0ADB6CCDFE69}">
        <p223:reactions xmlns:p223="http://schemas.microsoft.com/office/powerpoint/2022/03/main">
          <p223:rxn type="👍">
            <p223:instance time="2026-03-02T09:45:54.894" authorId="{EFF9A625-CACC-D61C-B53C-A9BD2A7AE260}"/>
          </p223:rxn>
        </p223:reactions>
      </p:ext>
    </p188:extLst>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lang="en-US"/>
          </a:p>
          <a:p>
            <a:pPr marL="0" lvl="0" indent="0" algn="l" rtl="0">
              <a:lnSpc>
                <a:spcPct val="100000"/>
              </a:lnSpc>
              <a:spcBef>
                <a:spcPts val="0"/>
              </a:spcBef>
              <a:spcAft>
                <a:spcPts val="0"/>
              </a:spcAft>
              <a:buSzPts val="1400"/>
              <a:buNone/>
            </a:pPr>
            <a:endParaRPr/>
          </a:p>
        </p:txBody>
      </p:sp>
      <p:sp>
        <p:nvSpPr>
          <p:cNvPr id="164" name="Google Shape;164;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indent="0"/>
            <a:r>
              <a:rPr lang="en-US"/>
              <a:t>Read words on slide</a:t>
            </a:r>
          </a:p>
          <a:p>
            <a:pPr marL="0" indent="0"/>
            <a:endParaRPr lang="en-GB"/>
          </a:p>
          <a:p>
            <a:pPr marL="0" indent="0"/>
            <a:r>
              <a:rPr lang="en-GB"/>
              <a:t>Don’t forget to introduce yourself Tom! </a:t>
            </a:r>
            <a:endParaRPr lang="en-US"/>
          </a:p>
          <a:p>
            <a:pPr marL="0" lvl="0" indent="0" algn="l" rtl="0">
              <a:lnSpc>
                <a:spcPct val="100000"/>
              </a:lnSpc>
              <a:spcBef>
                <a:spcPts val="0"/>
              </a:spcBef>
              <a:spcAft>
                <a:spcPts val="0"/>
              </a:spcAft>
              <a:buSzPts val="1400"/>
              <a:buNone/>
            </a:pPr>
            <a:endParaRPr lang="en-US" sz="1500"/>
          </a:p>
          <a:p>
            <a:pPr marL="0" lvl="0" indent="0" algn="l" rtl="0">
              <a:lnSpc>
                <a:spcPct val="100000"/>
              </a:lnSpc>
              <a:spcBef>
                <a:spcPts val="0"/>
              </a:spcBef>
              <a:spcAft>
                <a:spcPts val="0"/>
              </a:spcAft>
              <a:buSzPts val="1400"/>
              <a:buNone/>
            </a:pPr>
            <a:endParaRPr lang="en-US" sz="1500"/>
          </a:p>
        </p:txBody>
      </p:sp>
      <p:sp>
        <p:nvSpPr>
          <p:cNvPr id="170" name="Google Shape;170;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a:extLst>
            <a:ext uri="{FF2B5EF4-FFF2-40B4-BE49-F238E27FC236}">
              <a16:creationId xmlns:a16="http://schemas.microsoft.com/office/drawing/2014/main" id="{997E01A2-46E2-72A7-A06D-C9E33B4E4B6C}"/>
            </a:ext>
          </a:extLst>
        </p:cNvPr>
        <p:cNvGrpSpPr/>
        <p:nvPr/>
      </p:nvGrpSpPr>
      <p:grpSpPr>
        <a:xfrm>
          <a:off x="0" y="0"/>
          <a:ext cx="0" cy="0"/>
          <a:chOff x="0" y="0"/>
          <a:chExt cx="0" cy="0"/>
        </a:xfrm>
      </p:grpSpPr>
      <p:sp>
        <p:nvSpPr>
          <p:cNvPr id="169" name="Google Shape;169;p2:notes">
            <a:extLst>
              <a:ext uri="{FF2B5EF4-FFF2-40B4-BE49-F238E27FC236}">
                <a16:creationId xmlns:a16="http://schemas.microsoft.com/office/drawing/2014/main" id="{26AEE066-4B42-1E4C-FBCA-5DC99C8FF73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indent="0"/>
            <a:r>
              <a:rPr lang="en-US"/>
              <a:t>Tom </a:t>
            </a:r>
          </a:p>
          <a:p>
            <a:pPr marL="0" indent="0"/>
            <a:endParaRPr lang="en-US"/>
          </a:p>
          <a:p>
            <a:pPr marL="0" indent="0"/>
            <a:endParaRPr lang="en-US"/>
          </a:p>
        </p:txBody>
      </p:sp>
      <p:sp>
        <p:nvSpPr>
          <p:cNvPr id="170" name="Google Shape;170;p2:notes">
            <a:extLst>
              <a:ext uri="{FF2B5EF4-FFF2-40B4-BE49-F238E27FC236}">
                <a16:creationId xmlns:a16="http://schemas.microsoft.com/office/drawing/2014/main" id="{E30068A2-7BA5-B425-D659-F4822802D30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0917368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a:extLst>
            <a:ext uri="{FF2B5EF4-FFF2-40B4-BE49-F238E27FC236}">
              <a16:creationId xmlns:a16="http://schemas.microsoft.com/office/drawing/2014/main" id="{A56123F6-03F6-9832-ACBA-A2B2C54B4FF0}"/>
            </a:ext>
          </a:extLst>
        </p:cNvPr>
        <p:cNvGrpSpPr/>
        <p:nvPr/>
      </p:nvGrpSpPr>
      <p:grpSpPr>
        <a:xfrm>
          <a:off x="0" y="0"/>
          <a:ext cx="0" cy="0"/>
          <a:chOff x="0" y="0"/>
          <a:chExt cx="0" cy="0"/>
        </a:xfrm>
      </p:grpSpPr>
      <p:sp>
        <p:nvSpPr>
          <p:cNvPr id="175" name="Google Shape;175;g33a88ab4cb0_2_0:notes">
            <a:extLst>
              <a:ext uri="{FF2B5EF4-FFF2-40B4-BE49-F238E27FC236}">
                <a16:creationId xmlns:a16="http://schemas.microsoft.com/office/drawing/2014/main" id="{E27CD697-694B-972E-FE20-9AAAD37589BB}"/>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indent="0"/>
            <a:r>
              <a:rPr lang="en-US"/>
              <a:t>Phil</a:t>
            </a:r>
          </a:p>
        </p:txBody>
      </p:sp>
      <p:sp>
        <p:nvSpPr>
          <p:cNvPr id="176" name="Google Shape;176;g33a88ab4cb0_2_0:notes">
            <a:extLst>
              <a:ext uri="{FF2B5EF4-FFF2-40B4-BE49-F238E27FC236}">
                <a16:creationId xmlns:a16="http://schemas.microsoft.com/office/drawing/2014/main" id="{767B4FDF-9F3D-6BE7-F810-85579DED4B4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1687173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t>Today you'll be meeting a few members of the ODP team, who can introduce themselves as we go through the session</a:t>
            </a:r>
          </a:p>
          <a:p>
            <a:r>
              <a:rPr lang="en-US"/>
              <a:t>I'm Sarah I'm a Community Lead on the </a:t>
            </a:r>
            <a:r>
              <a:rPr lang="en-US" err="1"/>
              <a:t>programme</a:t>
            </a:r>
            <a:r>
              <a:rPr lang="en-US"/>
              <a:t> and will be taking you through the first section </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030603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a:extLst>
            <a:ext uri="{FF2B5EF4-FFF2-40B4-BE49-F238E27FC236}">
              <a16:creationId xmlns:a16="http://schemas.microsoft.com/office/drawing/2014/main" id="{6D2EF01B-202C-1547-D048-D7C0E0C22E9B}"/>
            </a:ext>
          </a:extLst>
        </p:cNvPr>
        <p:cNvGrpSpPr/>
        <p:nvPr/>
      </p:nvGrpSpPr>
      <p:grpSpPr>
        <a:xfrm>
          <a:off x="0" y="0"/>
          <a:ext cx="0" cy="0"/>
          <a:chOff x="0" y="0"/>
          <a:chExt cx="0" cy="0"/>
        </a:xfrm>
      </p:grpSpPr>
      <p:sp>
        <p:nvSpPr>
          <p:cNvPr id="214" name="Google Shape;214;g33a88ab4cb0_2_4:notes">
            <a:extLst>
              <a:ext uri="{FF2B5EF4-FFF2-40B4-BE49-F238E27FC236}">
                <a16:creationId xmlns:a16="http://schemas.microsoft.com/office/drawing/2014/main" id="{2AEEC361-9C15-2427-7A44-818927C68EA6}"/>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600"/>
              <a:t>If of interest please put your name down. Samatha and Thomas</a:t>
            </a:r>
          </a:p>
        </p:txBody>
      </p:sp>
      <p:sp>
        <p:nvSpPr>
          <p:cNvPr id="215" name="Google Shape;215;g33a88ab4cb0_2_4:notes">
            <a:extLst>
              <a:ext uri="{FF2B5EF4-FFF2-40B4-BE49-F238E27FC236}">
                <a16:creationId xmlns:a16="http://schemas.microsoft.com/office/drawing/2014/main" id="{7EA08ECA-F256-E5AD-6139-0060D866DB7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7907023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a:extLst>
            <a:ext uri="{FF2B5EF4-FFF2-40B4-BE49-F238E27FC236}">
              <a16:creationId xmlns:a16="http://schemas.microsoft.com/office/drawing/2014/main" id="{6674D4D3-7F96-70AD-02BE-8DABC7AEE682}"/>
            </a:ext>
          </a:extLst>
        </p:cNvPr>
        <p:cNvGrpSpPr/>
        <p:nvPr/>
      </p:nvGrpSpPr>
      <p:grpSpPr>
        <a:xfrm>
          <a:off x="0" y="0"/>
          <a:ext cx="0" cy="0"/>
          <a:chOff x="0" y="0"/>
          <a:chExt cx="0" cy="0"/>
        </a:xfrm>
      </p:grpSpPr>
      <p:sp>
        <p:nvSpPr>
          <p:cNvPr id="214" name="Google Shape;214;g33a88ab4cb0_2_4:notes">
            <a:extLst>
              <a:ext uri="{FF2B5EF4-FFF2-40B4-BE49-F238E27FC236}">
                <a16:creationId xmlns:a16="http://schemas.microsoft.com/office/drawing/2014/main" id="{EEC853AE-D8C2-8A5D-8AC5-0D0AD9B5B9FE}"/>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600"/>
              <a:t>Sign up shout out, Josh?</a:t>
            </a:r>
          </a:p>
        </p:txBody>
      </p:sp>
      <p:sp>
        <p:nvSpPr>
          <p:cNvPr id="215" name="Google Shape;215;g33a88ab4cb0_2_4:notes">
            <a:extLst>
              <a:ext uri="{FF2B5EF4-FFF2-40B4-BE49-F238E27FC236}">
                <a16:creationId xmlns:a16="http://schemas.microsoft.com/office/drawing/2014/main" id="{17E906E5-6A52-8C23-E2CB-4624773D56D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694139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a:extLst>
            <a:ext uri="{FF2B5EF4-FFF2-40B4-BE49-F238E27FC236}">
              <a16:creationId xmlns:a16="http://schemas.microsoft.com/office/drawing/2014/main" id="{D9865CE3-41E5-9ACF-87A0-8962FB105AAB}"/>
            </a:ext>
          </a:extLst>
        </p:cNvPr>
        <p:cNvGrpSpPr/>
        <p:nvPr/>
      </p:nvGrpSpPr>
      <p:grpSpPr>
        <a:xfrm>
          <a:off x="0" y="0"/>
          <a:ext cx="0" cy="0"/>
          <a:chOff x="0" y="0"/>
          <a:chExt cx="0" cy="0"/>
        </a:xfrm>
      </p:grpSpPr>
      <p:sp>
        <p:nvSpPr>
          <p:cNvPr id="214" name="Google Shape;214;g33a88ab4cb0_2_4:notes">
            <a:extLst>
              <a:ext uri="{FF2B5EF4-FFF2-40B4-BE49-F238E27FC236}">
                <a16:creationId xmlns:a16="http://schemas.microsoft.com/office/drawing/2014/main" id="{6F84994A-D3F3-052C-B477-048EF51EBFBD}"/>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600"/>
              <a:t>Sign up shout out, Josh?</a:t>
            </a:r>
          </a:p>
        </p:txBody>
      </p:sp>
      <p:sp>
        <p:nvSpPr>
          <p:cNvPr id="215" name="Google Shape;215;g33a88ab4cb0_2_4:notes">
            <a:extLst>
              <a:ext uri="{FF2B5EF4-FFF2-40B4-BE49-F238E27FC236}">
                <a16:creationId xmlns:a16="http://schemas.microsoft.com/office/drawing/2014/main" id="{3B80D11C-6CE0-1D2B-A188-C4462832DE7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1480937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a:extLst>
            <a:ext uri="{FF2B5EF4-FFF2-40B4-BE49-F238E27FC236}">
              <a16:creationId xmlns:a16="http://schemas.microsoft.com/office/drawing/2014/main" id="{87A09A00-1F2E-B2C1-E329-7F6A941E8765}"/>
            </a:ext>
          </a:extLst>
        </p:cNvPr>
        <p:cNvGrpSpPr/>
        <p:nvPr/>
      </p:nvGrpSpPr>
      <p:grpSpPr>
        <a:xfrm>
          <a:off x="0" y="0"/>
          <a:ext cx="0" cy="0"/>
          <a:chOff x="0" y="0"/>
          <a:chExt cx="0" cy="0"/>
        </a:xfrm>
      </p:grpSpPr>
      <p:sp>
        <p:nvSpPr>
          <p:cNvPr id="214" name="Google Shape;214;g33a88ab4cb0_2_4:notes">
            <a:extLst>
              <a:ext uri="{FF2B5EF4-FFF2-40B4-BE49-F238E27FC236}">
                <a16:creationId xmlns:a16="http://schemas.microsoft.com/office/drawing/2014/main" id="{9FEAD7A8-731E-28AF-A6C0-CCEC3666FDF0}"/>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600"/>
              <a:t>Sign up shout out, Josh?</a:t>
            </a:r>
          </a:p>
        </p:txBody>
      </p:sp>
      <p:sp>
        <p:nvSpPr>
          <p:cNvPr id="215" name="Google Shape;215;g33a88ab4cb0_2_4:notes">
            <a:extLst>
              <a:ext uri="{FF2B5EF4-FFF2-40B4-BE49-F238E27FC236}">
                <a16:creationId xmlns:a16="http://schemas.microsoft.com/office/drawing/2014/main" id="{7320C84E-27A0-4C0A-8412-5696DD825E7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4808463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Josh</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794106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a:extLst>
            <a:ext uri="{FF2B5EF4-FFF2-40B4-BE49-F238E27FC236}">
              <a16:creationId xmlns:a16="http://schemas.microsoft.com/office/drawing/2014/main" id="{4807F465-4C37-E94F-AB4C-BDDDAFABC4E5}"/>
            </a:ext>
          </a:extLst>
        </p:cNvPr>
        <p:cNvGrpSpPr/>
        <p:nvPr/>
      </p:nvGrpSpPr>
      <p:grpSpPr>
        <a:xfrm>
          <a:off x="0" y="0"/>
          <a:ext cx="0" cy="0"/>
          <a:chOff x="0" y="0"/>
          <a:chExt cx="0" cy="0"/>
        </a:xfrm>
      </p:grpSpPr>
      <p:sp>
        <p:nvSpPr>
          <p:cNvPr id="214" name="Google Shape;214;g33a88ab4cb0_2_4:notes">
            <a:extLst>
              <a:ext uri="{FF2B5EF4-FFF2-40B4-BE49-F238E27FC236}">
                <a16:creationId xmlns:a16="http://schemas.microsoft.com/office/drawing/2014/main" id="{E0B9D6C1-F09D-0CC3-1E62-5906594C4C26}"/>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lang="en-US" sz="1600"/>
          </a:p>
        </p:txBody>
      </p:sp>
      <p:sp>
        <p:nvSpPr>
          <p:cNvPr id="215" name="Google Shape;215;g33a88ab4cb0_2_4:notes">
            <a:extLst>
              <a:ext uri="{FF2B5EF4-FFF2-40B4-BE49-F238E27FC236}">
                <a16:creationId xmlns:a16="http://schemas.microsoft.com/office/drawing/2014/main" id="{67C72F7E-9C47-9027-A6D6-17EE5334B27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1197856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5E12BB-3031-778E-5739-6374B4E222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DC30B9-E4DB-2836-DC1A-C0BC1091A4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5C696D-9B9B-5EF1-B846-1EF5F7420115}"/>
              </a:ext>
            </a:extLst>
          </p:cNvPr>
          <p:cNvSpPr>
            <a:spLocks noGrp="1"/>
          </p:cNvSpPr>
          <p:nvPr>
            <p:ph type="body" idx="1"/>
          </p:nvPr>
        </p:nvSpPr>
        <p:spPr/>
        <p:txBody>
          <a:bodyPr/>
          <a:lstStyle/>
          <a:p>
            <a:r>
              <a:rPr lang="en-GB"/>
              <a:t>A message from our sponsor if you will (those being the Chief Planners Office, Digital Planning and the Planning Inspectorate), the ODP community packed with Planning specialist is now viewed by MHCLG as a prized asset to help test everything from emerging policies to new tools. We are mindful we don’t bombard you with requests for your insights, so we are asking you to sign up to pool/reservoir of willing contributors so we can manage the contact across the community and ensure we get to hear a range of voices.</a:t>
            </a:r>
          </a:p>
          <a:p>
            <a:endParaRPr lang="en-GB"/>
          </a:p>
          <a:p>
            <a:r>
              <a:rPr lang="en-GB"/>
              <a:t>Link will be in the chat </a:t>
            </a:r>
          </a:p>
          <a:p>
            <a:endParaRPr lang="en-GB"/>
          </a:p>
          <a:p>
            <a:r>
              <a:rPr lang="en-GB"/>
              <a:t>And as a prime example we have plea for 15 minutes of 5 or 6 planning officer time to test some new Local Plans approach being developed in house, Andy Moncur has popped into the chat</a:t>
            </a:r>
          </a:p>
          <a:p>
            <a:endParaRPr lang="en-GB"/>
          </a:p>
        </p:txBody>
      </p:sp>
      <p:sp>
        <p:nvSpPr>
          <p:cNvPr id="4" name="Slide Number Placeholder 3">
            <a:extLst>
              <a:ext uri="{FF2B5EF4-FFF2-40B4-BE49-F238E27FC236}">
                <a16:creationId xmlns:a16="http://schemas.microsoft.com/office/drawing/2014/main" id="{0275056F-F627-91F6-CE91-80496266C6F3}"/>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927866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FB5E5-C3C5-1757-75E9-365B4877F9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E81F96-73D4-30EA-6DF4-12AA5CF65E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00E6EA-0632-5331-6CF8-6B497A4D0C00}"/>
              </a:ext>
            </a:extLst>
          </p:cNvPr>
          <p:cNvSpPr>
            <a:spLocks noGrp="1"/>
          </p:cNvSpPr>
          <p:nvPr>
            <p:ph type="body" idx="1"/>
          </p:nvPr>
        </p:nvSpPr>
        <p:spPr/>
        <p:txBody>
          <a:bodyPr/>
          <a:lstStyle/>
          <a:p>
            <a:r>
              <a:rPr lang="en-GB"/>
              <a:t>Finally is you are ready to talk about your journey in Digital Planning via Showcase, please get in touch so we can give you a slot on the next ODP general meeting on Monday 13</a:t>
            </a:r>
            <a:r>
              <a:rPr lang="en-GB" baseline="30000"/>
              <a:t>th</a:t>
            </a:r>
            <a:r>
              <a:rPr lang="en-GB"/>
              <a:t> April</a:t>
            </a:r>
          </a:p>
        </p:txBody>
      </p:sp>
      <p:sp>
        <p:nvSpPr>
          <p:cNvPr id="4" name="Slide Number Placeholder 3">
            <a:extLst>
              <a:ext uri="{FF2B5EF4-FFF2-40B4-BE49-F238E27FC236}">
                <a16:creationId xmlns:a16="http://schemas.microsoft.com/office/drawing/2014/main" id="{24C9F121-F3A4-DBCB-907A-CB3FDC72D9F1}"/>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20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987050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a:extLst>
            <a:ext uri="{FF2B5EF4-FFF2-40B4-BE49-F238E27FC236}">
              <a16:creationId xmlns:a16="http://schemas.microsoft.com/office/drawing/2014/main" id="{32380281-BD72-94ED-4A50-90835749C641}"/>
            </a:ext>
          </a:extLst>
        </p:cNvPr>
        <p:cNvGrpSpPr/>
        <p:nvPr/>
      </p:nvGrpSpPr>
      <p:grpSpPr>
        <a:xfrm>
          <a:off x="0" y="0"/>
          <a:ext cx="0" cy="0"/>
          <a:chOff x="0" y="0"/>
          <a:chExt cx="0" cy="0"/>
        </a:xfrm>
      </p:grpSpPr>
      <p:sp>
        <p:nvSpPr>
          <p:cNvPr id="231" name="Google Shape;231;g33a88ab4cb0_2_16:notes">
            <a:extLst>
              <a:ext uri="{FF2B5EF4-FFF2-40B4-BE49-F238E27FC236}">
                <a16:creationId xmlns:a16="http://schemas.microsoft.com/office/drawing/2014/main" id="{72F53F15-111D-507D-41CB-D2888267439E}"/>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indent="0"/>
            <a:r>
              <a:rPr lang="en-GB"/>
              <a:t>Checkout Slack #all-lpa-general each Friday for ODP overview</a:t>
            </a:r>
          </a:p>
        </p:txBody>
      </p:sp>
      <p:sp>
        <p:nvSpPr>
          <p:cNvPr id="232" name="Google Shape;232;g33a88ab4cb0_2_16:notes">
            <a:extLst>
              <a:ext uri="{FF2B5EF4-FFF2-40B4-BE49-F238E27FC236}">
                <a16:creationId xmlns:a16="http://schemas.microsoft.com/office/drawing/2014/main" id="{2FBFA5AA-53B4-1920-3073-B1EA2723AB3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525266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Master" Target="../slideMasters/slideMaster2.xml"/><Relationship Id="rId4" Type="http://schemas.openxmlformats.org/officeDocument/2006/relationships/image" Target="../media/image25.png"/></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8.jpeg"/><Relationship Id="rId1" Type="http://schemas.openxmlformats.org/officeDocument/2006/relationships/slideMaster" Target="../slideMasters/slideMaster2.xml"/><Relationship Id="rId4" Type="http://schemas.openxmlformats.org/officeDocument/2006/relationships/image" Target="../media/image25.pn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9.jpeg"/><Relationship Id="rId1" Type="http://schemas.openxmlformats.org/officeDocument/2006/relationships/slideMaster" Target="../slideMasters/slideMaster2.xml"/><Relationship Id="rId4" Type="http://schemas.openxmlformats.org/officeDocument/2006/relationships/image" Target="../media/image25.pn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0.jpeg"/><Relationship Id="rId1" Type="http://schemas.openxmlformats.org/officeDocument/2006/relationships/slideMaster" Target="../slideMasters/slideMaster2.xml"/><Relationship Id="rId4" Type="http://schemas.openxmlformats.org/officeDocument/2006/relationships/image" Target="../media/image25.pn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1.jpeg"/><Relationship Id="rId1" Type="http://schemas.openxmlformats.org/officeDocument/2006/relationships/slideMaster" Target="../slideMasters/slideMaster2.xml"/><Relationship Id="rId4" Type="http://schemas.openxmlformats.org/officeDocument/2006/relationships/image" Target="../media/image25.pn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2.png"/><Relationship Id="rId1" Type="http://schemas.openxmlformats.org/officeDocument/2006/relationships/slideMaster" Target="../slideMasters/slideMaster2.xml"/><Relationship Id="rId4" Type="http://schemas.openxmlformats.org/officeDocument/2006/relationships/image" Target="../media/image25.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Master" Target="../slideMasters/slideMaster2.xml"/><Relationship Id="rId4" Type="http://schemas.openxmlformats.org/officeDocument/2006/relationships/image" Target="../media/image25.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Section Header-1">
  <p:cSld name="Section Header-1">
    <p:bg>
      <p:bgPr>
        <a:blipFill>
          <a:blip r:embed="rId2">
            <a:alphaModFix/>
          </a:blip>
          <a:stretch>
            <a:fillRect/>
          </a:stretch>
        </a:blipFill>
        <a:effectLst/>
      </p:bgPr>
    </p:bg>
    <p:spTree>
      <p:nvGrpSpPr>
        <p:cNvPr id="1" name="Shape 17"/>
        <p:cNvGrpSpPr/>
        <p:nvPr/>
      </p:nvGrpSpPr>
      <p:grpSpPr>
        <a:xfrm>
          <a:off x="0" y="0"/>
          <a:ext cx="0" cy="0"/>
          <a:chOff x="0" y="0"/>
          <a:chExt cx="0" cy="0"/>
        </a:xfrm>
      </p:grpSpPr>
      <p:pic>
        <p:nvPicPr>
          <p:cNvPr id="18" name="Google Shape;18;p13" descr="A group of people posing for a photo&#10;&#10;Description automatically generated"/>
          <p:cNvPicPr preferRelativeResize="0"/>
          <p:nvPr/>
        </p:nvPicPr>
        <p:blipFill rotWithShape="1">
          <a:blip r:embed="rId3">
            <a:alphaModFix/>
          </a:blip>
          <a:srcRect/>
          <a:stretch/>
        </p:blipFill>
        <p:spPr>
          <a:xfrm>
            <a:off x="-1" y="0"/>
            <a:ext cx="12192001" cy="6858000"/>
          </a:xfrm>
          <a:prstGeom prst="rect">
            <a:avLst/>
          </a:prstGeom>
          <a:noFill/>
          <a:ln>
            <a:noFill/>
          </a:ln>
        </p:spPr>
      </p:pic>
      <p:pic>
        <p:nvPicPr>
          <p:cNvPr id="19" name="Google Shape;19;p13" descr="A black and purple rectangle&#10;&#10;Description automatically generated"/>
          <p:cNvPicPr preferRelativeResize="0"/>
          <p:nvPr/>
        </p:nvPicPr>
        <p:blipFill rotWithShape="1">
          <a:blip r:embed="rId4">
            <a:alphaModFix/>
          </a:blip>
          <a:srcRect/>
          <a:stretch/>
        </p:blipFill>
        <p:spPr>
          <a:xfrm>
            <a:off x="-14116" y="1102936"/>
            <a:ext cx="12206117" cy="5797905"/>
          </a:xfrm>
          <a:prstGeom prst="rect">
            <a:avLst/>
          </a:prstGeom>
          <a:noFill/>
          <a:ln>
            <a:noFill/>
          </a:ln>
        </p:spPr>
      </p:pic>
      <p:sp>
        <p:nvSpPr>
          <p:cNvPr id="20" name="Google Shape;20;p13"/>
          <p:cNvSpPr txBox="1">
            <a:spLocks noGrp="1"/>
          </p:cNvSpPr>
          <p:nvPr>
            <p:ph type="body" idx="1"/>
          </p:nvPr>
        </p:nvSpPr>
        <p:spPr>
          <a:xfrm>
            <a:off x="253223" y="3731071"/>
            <a:ext cx="4480626" cy="1793456"/>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5400"/>
              <a:buNone/>
              <a:defRPr sz="3600" b="1" i="0">
                <a:solidFill>
                  <a:schemeClr val="lt1"/>
                </a:solidFill>
                <a:latin typeface="Lexend Medium"/>
                <a:ea typeface="Lexend Medium"/>
                <a:cs typeface="Lexend Medium"/>
                <a:sym typeface="Lexend Medium"/>
              </a:defRPr>
            </a:lvl1pPr>
            <a:lvl2pPr marL="914400" lvl="1" indent="-228600" algn="l">
              <a:lnSpc>
                <a:spcPct val="144000"/>
              </a:lnSpc>
              <a:spcBef>
                <a:spcPts val="500"/>
              </a:spcBef>
              <a:spcAft>
                <a:spcPts val="0"/>
              </a:spcAft>
              <a:buSzPts val="3000"/>
              <a:buNone/>
              <a:defRPr sz="2000">
                <a:solidFill>
                  <a:srgbClr val="D788A6"/>
                </a:solidFill>
              </a:defRPr>
            </a:lvl2pPr>
            <a:lvl3pPr marL="1371600" lvl="2" indent="-228600" algn="l">
              <a:lnSpc>
                <a:spcPct val="160000"/>
              </a:lnSpc>
              <a:spcBef>
                <a:spcPts val="500"/>
              </a:spcBef>
              <a:spcAft>
                <a:spcPts val="0"/>
              </a:spcAft>
              <a:buSzPts val="2700"/>
              <a:buNone/>
              <a:defRPr sz="1800">
                <a:solidFill>
                  <a:srgbClr val="D788A6"/>
                </a:solidFill>
              </a:defRPr>
            </a:lvl3pPr>
            <a:lvl4pPr marL="1828800" lvl="3" indent="-228600" algn="l">
              <a:lnSpc>
                <a:spcPct val="180000"/>
              </a:lnSpc>
              <a:spcBef>
                <a:spcPts val="500"/>
              </a:spcBef>
              <a:spcAft>
                <a:spcPts val="0"/>
              </a:spcAft>
              <a:buSzPts val="2400"/>
              <a:buNone/>
              <a:defRPr sz="1600">
                <a:solidFill>
                  <a:srgbClr val="D788A6"/>
                </a:solidFill>
              </a:defRPr>
            </a:lvl4pPr>
            <a:lvl5pPr marL="2286000" lvl="4" indent="-228600" algn="l">
              <a:lnSpc>
                <a:spcPct val="180000"/>
              </a:lnSpc>
              <a:spcBef>
                <a:spcPts val="500"/>
              </a:spcBef>
              <a:spcAft>
                <a:spcPts val="0"/>
              </a:spcAft>
              <a:buSzPts val="2400"/>
              <a:buNone/>
              <a:defRPr sz="1600">
                <a:solidFill>
                  <a:srgbClr val="D788A6"/>
                </a:solidFill>
              </a:defRPr>
            </a:lvl5pPr>
            <a:lvl6pPr marL="2743200" lvl="5" indent="-228600" algn="l">
              <a:lnSpc>
                <a:spcPct val="90000"/>
              </a:lnSpc>
              <a:spcBef>
                <a:spcPts val="500"/>
              </a:spcBef>
              <a:spcAft>
                <a:spcPts val="0"/>
              </a:spcAft>
              <a:buClr>
                <a:srgbClr val="D788A6"/>
              </a:buClr>
              <a:buSzPts val="1600"/>
              <a:buNone/>
              <a:defRPr sz="1600">
                <a:solidFill>
                  <a:srgbClr val="D788A6"/>
                </a:solidFill>
              </a:defRPr>
            </a:lvl6pPr>
            <a:lvl7pPr marL="3200400" lvl="6" indent="-228600" algn="l">
              <a:lnSpc>
                <a:spcPct val="90000"/>
              </a:lnSpc>
              <a:spcBef>
                <a:spcPts val="500"/>
              </a:spcBef>
              <a:spcAft>
                <a:spcPts val="0"/>
              </a:spcAft>
              <a:buClr>
                <a:srgbClr val="D788A6"/>
              </a:buClr>
              <a:buSzPts val="1600"/>
              <a:buNone/>
              <a:defRPr sz="1600">
                <a:solidFill>
                  <a:srgbClr val="D788A6"/>
                </a:solidFill>
              </a:defRPr>
            </a:lvl7pPr>
            <a:lvl8pPr marL="3657600" lvl="7" indent="-228600" algn="l">
              <a:lnSpc>
                <a:spcPct val="90000"/>
              </a:lnSpc>
              <a:spcBef>
                <a:spcPts val="500"/>
              </a:spcBef>
              <a:spcAft>
                <a:spcPts val="0"/>
              </a:spcAft>
              <a:buClr>
                <a:srgbClr val="D788A6"/>
              </a:buClr>
              <a:buSzPts val="1600"/>
              <a:buNone/>
              <a:defRPr sz="1600">
                <a:solidFill>
                  <a:srgbClr val="D788A6"/>
                </a:solidFill>
              </a:defRPr>
            </a:lvl8pPr>
            <a:lvl9pPr marL="4114800" lvl="8" indent="-228600" algn="l">
              <a:lnSpc>
                <a:spcPct val="90000"/>
              </a:lnSpc>
              <a:spcBef>
                <a:spcPts val="500"/>
              </a:spcBef>
              <a:spcAft>
                <a:spcPts val="0"/>
              </a:spcAft>
              <a:buClr>
                <a:srgbClr val="D788A6"/>
              </a:buClr>
              <a:buSzPts val="1600"/>
              <a:buNone/>
              <a:defRPr sz="1600">
                <a:solidFill>
                  <a:srgbClr val="D788A6"/>
                </a:solidFill>
              </a:defRPr>
            </a:lvl9pPr>
          </a:lstStyle>
          <a:p>
            <a:endParaRPr/>
          </a:p>
        </p:txBody>
      </p:sp>
      <p:pic>
        <p:nvPicPr>
          <p:cNvPr id="21" name="Google Shape;21;p13" descr="A black background with white text&#10;&#10;Description automatically generated"/>
          <p:cNvPicPr preferRelativeResize="0"/>
          <p:nvPr/>
        </p:nvPicPr>
        <p:blipFill rotWithShape="1">
          <a:blip r:embed="rId5">
            <a:alphaModFix/>
          </a:blip>
          <a:srcRect/>
          <a:stretch/>
        </p:blipFill>
        <p:spPr>
          <a:xfrm>
            <a:off x="10520515" y="6004113"/>
            <a:ext cx="1084110" cy="454118"/>
          </a:xfrm>
          <a:prstGeom prst="rect">
            <a:avLst/>
          </a:prstGeom>
          <a:noFill/>
          <a:ln>
            <a:noFill/>
          </a:ln>
        </p:spPr>
      </p:pic>
    </p:spTree>
  </p:cSld>
  <p:clrMapOvr>
    <a:masterClrMapping/>
  </p:clrMapOvr>
  <p:transition spd="med">
    <p:push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2"/>
        <p:cNvGrpSpPr/>
        <p:nvPr/>
      </p:nvGrpSpPr>
      <p:grpSpPr>
        <a:xfrm>
          <a:off x="0" y="0"/>
          <a:ext cx="0" cy="0"/>
          <a:chOff x="0" y="0"/>
          <a:chExt cx="0" cy="0"/>
        </a:xfrm>
      </p:grpSpPr>
      <p:sp>
        <p:nvSpPr>
          <p:cNvPr id="23" name="Google Shape;23;p14"/>
          <p:cNvSpPr txBox="1">
            <a:spLocks noGrp="1"/>
          </p:cNvSpPr>
          <p:nvPr>
            <p:ph type="body" idx="1"/>
          </p:nvPr>
        </p:nvSpPr>
        <p:spPr>
          <a:xfrm>
            <a:off x="604837" y="1836693"/>
            <a:ext cx="10980145" cy="4180820"/>
          </a:xfrm>
          <a:prstGeom prst="rect">
            <a:avLst/>
          </a:prstGeom>
          <a:noFill/>
          <a:ln>
            <a:noFill/>
          </a:ln>
        </p:spPr>
        <p:txBody>
          <a:bodyPr spcFirstLastPara="1" wrap="square" lIns="91425" tIns="45700" rIns="91425" bIns="45700" anchor="t" anchorCtr="0">
            <a:normAutofit/>
          </a:bodyPr>
          <a:lstStyle>
            <a:lvl1pPr marL="457200" lvl="0" indent="-457200" algn="l">
              <a:lnSpc>
                <a:spcPct val="120000"/>
              </a:lnSpc>
              <a:spcBef>
                <a:spcPts val="1600"/>
              </a:spcBef>
              <a:spcAft>
                <a:spcPts val="0"/>
              </a:spcAft>
              <a:buClr>
                <a:schemeClr val="dk1"/>
              </a:buClr>
              <a:buSzPts val="3600"/>
              <a:buFont typeface="Arial"/>
              <a:buChar char="•"/>
              <a:defRPr>
                <a:solidFill>
                  <a:srgbClr val="171717"/>
                </a:solidFill>
              </a:defRPr>
            </a:lvl1pPr>
            <a:lvl2pPr marL="914400" lvl="1" indent="-419100" algn="l">
              <a:lnSpc>
                <a:spcPct val="144000"/>
              </a:lnSpc>
              <a:spcBef>
                <a:spcPts val="500"/>
              </a:spcBef>
              <a:spcAft>
                <a:spcPts val="0"/>
              </a:spcAft>
              <a:buSzPts val="3000"/>
              <a:buChar char="•"/>
              <a:defRPr>
                <a:solidFill>
                  <a:srgbClr val="171717"/>
                </a:solidFill>
              </a:defRPr>
            </a:lvl2pPr>
            <a:lvl3pPr marL="1371600" lvl="2" indent="-400050" algn="l">
              <a:lnSpc>
                <a:spcPct val="160000"/>
              </a:lnSpc>
              <a:spcBef>
                <a:spcPts val="500"/>
              </a:spcBef>
              <a:spcAft>
                <a:spcPts val="0"/>
              </a:spcAft>
              <a:buSzPts val="2700"/>
              <a:buChar char="•"/>
              <a:defRPr>
                <a:solidFill>
                  <a:srgbClr val="171717"/>
                </a:solidFill>
              </a:defRPr>
            </a:lvl3pPr>
            <a:lvl4pPr marL="1828800" lvl="3" indent="-381000" algn="l">
              <a:lnSpc>
                <a:spcPct val="180000"/>
              </a:lnSpc>
              <a:spcBef>
                <a:spcPts val="500"/>
              </a:spcBef>
              <a:spcAft>
                <a:spcPts val="0"/>
              </a:spcAft>
              <a:buSzPts val="2400"/>
              <a:buChar char="•"/>
              <a:defRPr>
                <a:solidFill>
                  <a:srgbClr val="171717"/>
                </a:solidFill>
              </a:defRPr>
            </a:lvl4pPr>
            <a:lvl5pPr marL="2286000" lvl="4" indent="-381000" algn="l">
              <a:lnSpc>
                <a:spcPct val="180000"/>
              </a:lnSpc>
              <a:spcBef>
                <a:spcPts val="500"/>
              </a:spcBef>
              <a:spcAft>
                <a:spcPts val="0"/>
              </a:spcAft>
              <a:buSzPts val="2400"/>
              <a:buChar char="•"/>
              <a:defRPr>
                <a:solidFill>
                  <a:srgbClr val="171717"/>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14"/>
          <p:cNvSpPr txBox="1">
            <a:spLocks noGrp="1"/>
          </p:cNvSpPr>
          <p:nvPr>
            <p:ph type="title"/>
          </p:nvPr>
        </p:nvSpPr>
        <p:spPr>
          <a:xfrm>
            <a:off x="604838" y="235821"/>
            <a:ext cx="10980145" cy="1213152"/>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cxnSp>
        <p:nvCxnSpPr>
          <p:cNvPr id="25" name="Google Shape;25;p14"/>
          <p:cNvCxnSpPr/>
          <p:nvPr/>
        </p:nvCxnSpPr>
        <p:spPr>
          <a:xfrm>
            <a:off x="662825" y="1573377"/>
            <a:ext cx="727500" cy="0"/>
          </a:xfrm>
          <a:prstGeom prst="straightConnector1">
            <a:avLst/>
          </a:prstGeom>
          <a:noFill/>
          <a:ln w="38100" cap="flat" cmpd="sng">
            <a:solidFill>
              <a:schemeClr val="dk1"/>
            </a:solidFill>
            <a:prstDash val="solid"/>
            <a:round/>
            <a:headEnd type="none" w="sm" len="sm"/>
            <a:tailEnd type="none" w="sm" len="sm"/>
          </a:ln>
        </p:spPr>
      </p:cxnSp>
    </p:spTree>
  </p:cSld>
  <p:clrMapOvr>
    <a:masterClrMapping/>
  </p:clrMapOvr>
  <p:transition spd="med">
    <p:push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Title Slide - Hibiscus">
  <p:cSld name="Title Slide - Hibiscus">
    <p:bg>
      <p:bgPr>
        <a:blipFill>
          <a:blip r:embed="rId2">
            <a:alphaModFix/>
          </a:blip>
          <a:stretch>
            <a:fillRect/>
          </a:stretch>
        </a:blipFill>
        <a:effectLst/>
      </p:bgPr>
    </p:bg>
    <p:spTree>
      <p:nvGrpSpPr>
        <p:cNvPr id="1" name="Shape 26"/>
        <p:cNvGrpSpPr/>
        <p:nvPr/>
      </p:nvGrpSpPr>
      <p:grpSpPr>
        <a:xfrm>
          <a:off x="0" y="0"/>
          <a:ext cx="0" cy="0"/>
          <a:chOff x="0" y="0"/>
          <a:chExt cx="0" cy="0"/>
        </a:xfrm>
      </p:grpSpPr>
      <p:sp>
        <p:nvSpPr>
          <p:cNvPr id="27" name="Google Shape;27;p15"/>
          <p:cNvSpPr txBox="1">
            <a:spLocks noGrp="1"/>
          </p:cNvSpPr>
          <p:nvPr>
            <p:ph type="subTitle" idx="1"/>
          </p:nvPr>
        </p:nvSpPr>
        <p:spPr>
          <a:xfrm>
            <a:off x="587375" y="2864110"/>
            <a:ext cx="7198880" cy="901587"/>
          </a:xfrm>
          <a:prstGeom prst="rect">
            <a:avLst/>
          </a:prstGeom>
          <a:noFill/>
          <a:ln>
            <a:noFill/>
          </a:ln>
        </p:spPr>
        <p:txBody>
          <a:bodyPr spcFirstLastPara="1" wrap="square" lIns="91425" tIns="45700" rIns="91425" bIns="45700" anchor="t" anchorCtr="0">
            <a:normAutofit/>
          </a:bodyPr>
          <a:lstStyle>
            <a:lvl1pPr lvl="0" algn="l">
              <a:lnSpc>
                <a:spcPct val="120000"/>
              </a:lnSpc>
              <a:spcBef>
                <a:spcPts val="1000"/>
              </a:spcBef>
              <a:spcAft>
                <a:spcPts val="0"/>
              </a:spcAft>
              <a:buSzPts val="3600"/>
              <a:buNone/>
              <a:defRPr sz="2400">
                <a:solidFill>
                  <a:schemeClr val="lt1"/>
                </a:solidFill>
              </a:defRPr>
            </a:lvl1pPr>
            <a:lvl2pPr lvl="1" algn="ctr">
              <a:lnSpc>
                <a:spcPct val="144000"/>
              </a:lnSpc>
              <a:spcBef>
                <a:spcPts val="500"/>
              </a:spcBef>
              <a:spcAft>
                <a:spcPts val="0"/>
              </a:spcAft>
              <a:buSzPts val="3000"/>
              <a:buNone/>
              <a:defRPr sz="2000"/>
            </a:lvl2pPr>
            <a:lvl3pPr lvl="2" algn="ctr">
              <a:lnSpc>
                <a:spcPct val="160000"/>
              </a:lnSpc>
              <a:spcBef>
                <a:spcPts val="500"/>
              </a:spcBef>
              <a:spcAft>
                <a:spcPts val="0"/>
              </a:spcAft>
              <a:buSzPts val="2700"/>
              <a:buNone/>
              <a:defRPr sz="1800"/>
            </a:lvl3pPr>
            <a:lvl4pPr lvl="3" algn="ctr">
              <a:lnSpc>
                <a:spcPct val="180000"/>
              </a:lnSpc>
              <a:spcBef>
                <a:spcPts val="500"/>
              </a:spcBef>
              <a:spcAft>
                <a:spcPts val="0"/>
              </a:spcAft>
              <a:buSzPts val="2400"/>
              <a:buNone/>
              <a:defRPr sz="1600"/>
            </a:lvl4pPr>
            <a:lvl5pPr lvl="4" algn="ctr">
              <a:lnSpc>
                <a:spcPct val="180000"/>
              </a:lnSpc>
              <a:spcBef>
                <a:spcPts val="500"/>
              </a:spcBef>
              <a:spcAft>
                <a:spcPts val="0"/>
              </a:spcAft>
              <a:buSzPts val="24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8" name="Google Shape;28;p15"/>
          <p:cNvSpPr txBox="1">
            <a:spLocks noGrp="1"/>
          </p:cNvSpPr>
          <p:nvPr>
            <p:ph type="title"/>
          </p:nvPr>
        </p:nvSpPr>
        <p:spPr>
          <a:xfrm>
            <a:off x="587374" y="225425"/>
            <a:ext cx="7198881" cy="225985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4400"/>
              <a:buFont typeface="Lexend Medium"/>
              <a:buNone/>
              <a:defRPr sz="44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15"/>
          <p:cNvSpPr txBox="1">
            <a:spLocks noGrp="1"/>
          </p:cNvSpPr>
          <p:nvPr>
            <p:ph type="body" idx="2"/>
          </p:nvPr>
        </p:nvSpPr>
        <p:spPr>
          <a:xfrm>
            <a:off x="587375" y="3955995"/>
            <a:ext cx="7198880" cy="950913"/>
          </a:xfrm>
          <a:prstGeom prst="rect">
            <a:avLst/>
          </a:prstGeom>
          <a:noFill/>
          <a:ln>
            <a:noFill/>
          </a:ln>
        </p:spPr>
        <p:txBody>
          <a:bodyPr spcFirstLastPara="1" wrap="square" lIns="91425" tIns="45700" rIns="91425" bIns="45700" anchor="t" anchorCtr="0">
            <a:normAutofit/>
          </a:bodyPr>
          <a:lstStyle>
            <a:lvl1pPr marL="457200" lvl="0" indent="-228600" algn="l">
              <a:lnSpc>
                <a:spcPct val="180000"/>
              </a:lnSpc>
              <a:spcBef>
                <a:spcPts val="1000"/>
              </a:spcBef>
              <a:spcAft>
                <a:spcPts val="0"/>
              </a:spcAft>
              <a:buSzPts val="2400"/>
              <a:buNone/>
              <a:defRPr sz="1600">
                <a:solidFill>
                  <a:schemeClr val="lt1"/>
                </a:solidFill>
              </a:defRPr>
            </a:lvl1pPr>
            <a:lvl2pPr marL="914400" lvl="1" indent="-400050" algn="l">
              <a:lnSpc>
                <a:spcPct val="160000"/>
              </a:lnSpc>
              <a:spcBef>
                <a:spcPts val="500"/>
              </a:spcBef>
              <a:spcAft>
                <a:spcPts val="0"/>
              </a:spcAft>
              <a:buSzPts val="2700"/>
              <a:buChar char="•"/>
              <a:defRPr/>
            </a:lvl2pPr>
            <a:lvl3pPr marL="1371600" lvl="2" indent="-400050" algn="l">
              <a:lnSpc>
                <a:spcPct val="160000"/>
              </a:lnSpc>
              <a:spcBef>
                <a:spcPts val="500"/>
              </a:spcBef>
              <a:spcAft>
                <a:spcPts val="0"/>
              </a:spcAft>
              <a:buSzPts val="2700"/>
              <a:buChar char="•"/>
              <a:defRPr/>
            </a:lvl3pPr>
            <a:lvl4pPr marL="1828800" lvl="3" indent="-400050" algn="l">
              <a:lnSpc>
                <a:spcPct val="160000"/>
              </a:lnSpc>
              <a:spcBef>
                <a:spcPts val="500"/>
              </a:spcBef>
              <a:spcAft>
                <a:spcPts val="0"/>
              </a:spcAft>
              <a:buSzPts val="2700"/>
              <a:buChar char="•"/>
              <a:defRPr/>
            </a:lvl4pPr>
            <a:lvl5pPr marL="2286000" lvl="4" indent="-400050" algn="l">
              <a:lnSpc>
                <a:spcPct val="160000"/>
              </a:lnSpc>
              <a:spcBef>
                <a:spcPts val="500"/>
              </a:spcBef>
              <a:spcAft>
                <a:spcPts val="0"/>
              </a:spcAft>
              <a:buSzPts val="27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30" name="Google Shape;30;p15"/>
          <p:cNvCxnSpPr/>
          <p:nvPr/>
        </p:nvCxnSpPr>
        <p:spPr>
          <a:xfrm>
            <a:off x="662825" y="2668524"/>
            <a:ext cx="727500" cy="0"/>
          </a:xfrm>
          <a:prstGeom prst="straightConnector1">
            <a:avLst/>
          </a:prstGeom>
          <a:noFill/>
          <a:ln w="38100" cap="flat" cmpd="sng">
            <a:solidFill>
              <a:schemeClr val="lt1"/>
            </a:solidFill>
            <a:prstDash val="solid"/>
            <a:round/>
            <a:headEnd type="none" w="sm" len="sm"/>
            <a:tailEnd type="none" w="sm" len="sm"/>
          </a:ln>
        </p:spPr>
      </p:cxnSp>
      <p:pic>
        <p:nvPicPr>
          <p:cNvPr id="31" name="Google Shape;31;p15" descr="A black background with white text&#10;&#10;Description automatically generated"/>
          <p:cNvPicPr preferRelativeResize="0"/>
          <p:nvPr/>
        </p:nvPicPr>
        <p:blipFill rotWithShape="1">
          <a:blip r:embed="rId3">
            <a:alphaModFix/>
          </a:blip>
          <a:srcRect/>
          <a:stretch/>
        </p:blipFill>
        <p:spPr>
          <a:xfrm>
            <a:off x="10520515" y="6004113"/>
            <a:ext cx="1084110" cy="454118"/>
          </a:xfrm>
          <a:prstGeom prst="rect">
            <a:avLst/>
          </a:prstGeom>
          <a:noFill/>
          <a:ln>
            <a:noFill/>
          </a:ln>
        </p:spPr>
      </p:pic>
    </p:spTree>
  </p:cSld>
  <p:clrMapOvr>
    <a:masterClrMapping/>
  </p:clrMapOvr>
  <p:transition spd="med">
    <p:push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Content" type="obj">
  <p:cSld name="OBJECT">
    <p:spTree>
      <p:nvGrpSpPr>
        <p:cNvPr id="1" name="Shape 32"/>
        <p:cNvGrpSpPr/>
        <p:nvPr/>
      </p:nvGrpSpPr>
      <p:grpSpPr>
        <a:xfrm>
          <a:off x="0" y="0"/>
          <a:ext cx="0" cy="0"/>
          <a:chOff x="0" y="0"/>
          <a:chExt cx="0" cy="0"/>
        </a:xfrm>
      </p:grpSpPr>
      <p:sp>
        <p:nvSpPr>
          <p:cNvPr id="33" name="Google Shape;33;g2e85e04905a_1_90"/>
          <p:cNvSpPr txBox="1">
            <a:spLocks noGrp="1"/>
          </p:cNvSpPr>
          <p:nvPr>
            <p:ph type="title"/>
          </p:nvPr>
        </p:nvSpPr>
        <p:spPr>
          <a:xfrm>
            <a:off x="738240" y="786720"/>
            <a:ext cx="9609300" cy="7377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SzPts val="36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g2e85e04905a_1_90"/>
          <p:cNvSpPr txBox="1">
            <a:spLocks noGrp="1"/>
          </p:cNvSpPr>
          <p:nvPr>
            <p:ph type="body" idx="1"/>
          </p:nvPr>
        </p:nvSpPr>
        <p:spPr>
          <a:xfrm>
            <a:off x="609600" y="1604640"/>
            <a:ext cx="10972500" cy="3977100"/>
          </a:xfrm>
          <a:prstGeom prst="rect">
            <a:avLst/>
          </a:prstGeom>
          <a:noFill/>
          <a:ln>
            <a:noFill/>
          </a:ln>
        </p:spPr>
        <p:txBody>
          <a:bodyPr spcFirstLastPara="1" wrap="square" lIns="0" tIns="0" rIns="0" bIns="0" anchor="t" anchorCtr="0">
            <a:normAutofit/>
          </a:bodyPr>
          <a:lstStyle>
            <a:lvl1pPr marL="457200" lvl="0" indent="-228600" algn="l">
              <a:lnSpc>
                <a:spcPct val="120000"/>
              </a:lnSpc>
              <a:spcBef>
                <a:spcPts val="1000"/>
              </a:spcBef>
              <a:spcAft>
                <a:spcPts val="0"/>
              </a:spcAft>
              <a:buSzPts val="3600"/>
              <a:buNone/>
              <a:defRPr/>
            </a:lvl1pPr>
            <a:lvl2pPr marL="914400" lvl="1" indent="-228600" algn="l">
              <a:lnSpc>
                <a:spcPct val="144000"/>
              </a:lnSpc>
              <a:spcBef>
                <a:spcPts val="500"/>
              </a:spcBef>
              <a:spcAft>
                <a:spcPts val="0"/>
              </a:spcAft>
              <a:buSzPts val="3000"/>
              <a:buNone/>
              <a:defRPr/>
            </a:lvl2pPr>
            <a:lvl3pPr marL="1371600" lvl="2" indent="-228600" algn="l">
              <a:lnSpc>
                <a:spcPct val="160000"/>
              </a:lnSpc>
              <a:spcBef>
                <a:spcPts val="500"/>
              </a:spcBef>
              <a:spcAft>
                <a:spcPts val="0"/>
              </a:spcAft>
              <a:buSzPts val="2700"/>
              <a:buNone/>
              <a:defRPr/>
            </a:lvl3pPr>
            <a:lvl4pPr marL="1828800" lvl="3" indent="-228600" algn="l">
              <a:lnSpc>
                <a:spcPct val="180000"/>
              </a:lnSpc>
              <a:spcBef>
                <a:spcPts val="500"/>
              </a:spcBef>
              <a:spcAft>
                <a:spcPts val="0"/>
              </a:spcAft>
              <a:buSzPts val="2400"/>
              <a:buNone/>
              <a:defRPr/>
            </a:lvl4pPr>
            <a:lvl5pPr marL="2286000" lvl="4" indent="-228600" algn="l">
              <a:lnSpc>
                <a:spcPct val="180000"/>
              </a:lnSpc>
              <a:spcBef>
                <a:spcPts val="500"/>
              </a:spcBef>
              <a:spcAft>
                <a:spcPts val="0"/>
              </a:spcAft>
              <a:buSzPts val="2400"/>
              <a:buNone/>
              <a:defRPr/>
            </a:lvl5pPr>
            <a:lvl6pPr marL="2743200" lvl="5" indent="-228600" algn="l">
              <a:lnSpc>
                <a:spcPct val="90000"/>
              </a:lnSpc>
              <a:spcBef>
                <a:spcPts val="500"/>
              </a:spcBef>
              <a:spcAft>
                <a:spcPts val="0"/>
              </a:spcAft>
              <a:buSzPts val="1800"/>
              <a:buNone/>
              <a:defRPr/>
            </a:lvl6pPr>
            <a:lvl7pPr marL="3200400" lvl="6" indent="-228600" algn="l">
              <a:lnSpc>
                <a:spcPct val="90000"/>
              </a:lnSpc>
              <a:spcBef>
                <a:spcPts val="500"/>
              </a:spcBef>
              <a:spcAft>
                <a:spcPts val="0"/>
              </a:spcAft>
              <a:buSzPts val="1800"/>
              <a:buNone/>
              <a:defRPr/>
            </a:lvl7pPr>
            <a:lvl8pPr marL="3657600" lvl="7" indent="-228600" algn="l">
              <a:lnSpc>
                <a:spcPct val="90000"/>
              </a:lnSpc>
              <a:spcBef>
                <a:spcPts val="500"/>
              </a:spcBef>
              <a:spcAft>
                <a:spcPts val="0"/>
              </a:spcAft>
              <a:buSzPts val="1800"/>
              <a:buNone/>
              <a:defRPr/>
            </a:lvl8pPr>
            <a:lvl9pPr marL="4114800" lvl="8" indent="-228600" algn="l">
              <a:lnSpc>
                <a:spcPct val="90000"/>
              </a:lnSpc>
              <a:spcBef>
                <a:spcPts val="500"/>
              </a:spcBef>
              <a:spcAft>
                <a:spcPts val="0"/>
              </a:spcAft>
              <a:buSzPts val="1800"/>
              <a:buNone/>
              <a:defRPr/>
            </a:lvl9pPr>
          </a:lstStyle>
          <a:p>
            <a:endParaRPr/>
          </a:p>
        </p:txBody>
      </p:sp>
    </p:spTree>
  </p:cSld>
  <p:clrMapOvr>
    <a:masterClrMapping/>
  </p:clrMapOvr>
  <p:transition spd="med">
    <p:push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Outro Slide">
  <p:cSld name="Outro Slide">
    <p:bg>
      <p:bgPr>
        <a:blipFill>
          <a:blip r:embed="rId2">
            <a:alphaModFix/>
          </a:blip>
          <a:stretch>
            <a:fillRect/>
          </a:stretch>
        </a:blipFill>
        <a:effectLst/>
      </p:bgPr>
    </p:bg>
    <p:spTree>
      <p:nvGrpSpPr>
        <p:cNvPr id="1" name="Shape 40"/>
        <p:cNvGrpSpPr/>
        <p:nvPr/>
      </p:nvGrpSpPr>
      <p:grpSpPr>
        <a:xfrm>
          <a:off x="0" y="0"/>
          <a:ext cx="0" cy="0"/>
          <a:chOff x="0" y="0"/>
          <a:chExt cx="0" cy="0"/>
        </a:xfrm>
      </p:grpSpPr>
      <p:sp>
        <p:nvSpPr>
          <p:cNvPr id="41" name="Google Shape;41;p21"/>
          <p:cNvSpPr txBox="1">
            <a:spLocks noGrp="1"/>
          </p:cNvSpPr>
          <p:nvPr>
            <p:ph type="subTitle" idx="1"/>
          </p:nvPr>
        </p:nvSpPr>
        <p:spPr>
          <a:xfrm>
            <a:off x="587374" y="2860005"/>
            <a:ext cx="7889651" cy="1849582"/>
          </a:xfrm>
          <a:prstGeom prst="rect">
            <a:avLst/>
          </a:prstGeom>
          <a:noFill/>
          <a:ln>
            <a:noFill/>
          </a:ln>
        </p:spPr>
        <p:txBody>
          <a:bodyPr spcFirstLastPara="1" wrap="square" lIns="91425" tIns="45700" rIns="91425" bIns="45700" anchor="t" anchorCtr="0">
            <a:normAutofit/>
          </a:bodyPr>
          <a:lstStyle>
            <a:lvl1pPr lvl="0" algn="l">
              <a:lnSpc>
                <a:spcPct val="120000"/>
              </a:lnSpc>
              <a:spcBef>
                <a:spcPts val="1000"/>
              </a:spcBef>
              <a:spcAft>
                <a:spcPts val="0"/>
              </a:spcAft>
              <a:buSzPts val="3600"/>
              <a:buNone/>
              <a:defRPr sz="2400">
                <a:solidFill>
                  <a:schemeClr val="lt1"/>
                </a:solidFill>
              </a:defRPr>
            </a:lvl1pPr>
            <a:lvl2pPr lvl="1" algn="ctr">
              <a:lnSpc>
                <a:spcPct val="144000"/>
              </a:lnSpc>
              <a:spcBef>
                <a:spcPts val="500"/>
              </a:spcBef>
              <a:spcAft>
                <a:spcPts val="0"/>
              </a:spcAft>
              <a:buSzPts val="3000"/>
              <a:buNone/>
              <a:defRPr sz="2000"/>
            </a:lvl2pPr>
            <a:lvl3pPr lvl="2" algn="ctr">
              <a:lnSpc>
                <a:spcPct val="160000"/>
              </a:lnSpc>
              <a:spcBef>
                <a:spcPts val="500"/>
              </a:spcBef>
              <a:spcAft>
                <a:spcPts val="0"/>
              </a:spcAft>
              <a:buSzPts val="2700"/>
              <a:buNone/>
              <a:defRPr sz="1800"/>
            </a:lvl3pPr>
            <a:lvl4pPr lvl="3" algn="ctr">
              <a:lnSpc>
                <a:spcPct val="180000"/>
              </a:lnSpc>
              <a:spcBef>
                <a:spcPts val="500"/>
              </a:spcBef>
              <a:spcAft>
                <a:spcPts val="0"/>
              </a:spcAft>
              <a:buSzPts val="2400"/>
              <a:buNone/>
              <a:defRPr sz="1600"/>
            </a:lvl4pPr>
            <a:lvl5pPr lvl="4" algn="ctr">
              <a:lnSpc>
                <a:spcPct val="180000"/>
              </a:lnSpc>
              <a:spcBef>
                <a:spcPts val="500"/>
              </a:spcBef>
              <a:spcAft>
                <a:spcPts val="0"/>
              </a:spcAft>
              <a:buSzPts val="24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42" name="Google Shape;42;p21"/>
          <p:cNvSpPr txBox="1">
            <a:spLocks noGrp="1"/>
          </p:cNvSpPr>
          <p:nvPr>
            <p:ph type="title"/>
          </p:nvPr>
        </p:nvSpPr>
        <p:spPr>
          <a:xfrm>
            <a:off x="587374" y="225425"/>
            <a:ext cx="7889652" cy="225985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4400"/>
              <a:buFont typeface="Lexend Medium"/>
              <a:buNone/>
              <a:defRPr sz="44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cxnSp>
        <p:nvCxnSpPr>
          <p:cNvPr id="43" name="Google Shape;43;p21"/>
          <p:cNvCxnSpPr/>
          <p:nvPr/>
        </p:nvCxnSpPr>
        <p:spPr>
          <a:xfrm>
            <a:off x="662825" y="2668524"/>
            <a:ext cx="727500" cy="0"/>
          </a:xfrm>
          <a:prstGeom prst="straightConnector1">
            <a:avLst/>
          </a:prstGeom>
          <a:noFill/>
          <a:ln w="38100" cap="flat" cmpd="sng">
            <a:solidFill>
              <a:schemeClr val="lt1"/>
            </a:solidFill>
            <a:prstDash val="solid"/>
            <a:round/>
            <a:headEnd type="none" w="sm" len="sm"/>
            <a:tailEnd type="none" w="sm" len="sm"/>
          </a:ln>
        </p:spPr>
      </p:cxnSp>
      <p:pic>
        <p:nvPicPr>
          <p:cNvPr id="44" name="Google Shape;44;p21" descr="A black background with white text&#10;&#10;Description automatically generated"/>
          <p:cNvPicPr preferRelativeResize="0"/>
          <p:nvPr/>
        </p:nvPicPr>
        <p:blipFill rotWithShape="1">
          <a:blip r:embed="rId3">
            <a:alphaModFix/>
          </a:blip>
          <a:srcRect/>
          <a:stretch/>
        </p:blipFill>
        <p:spPr>
          <a:xfrm>
            <a:off x="10520515" y="6004113"/>
            <a:ext cx="1084110" cy="454118"/>
          </a:xfrm>
          <a:prstGeom prst="rect">
            <a:avLst/>
          </a:prstGeom>
          <a:noFill/>
          <a:ln>
            <a:noFill/>
          </a:ln>
        </p:spPr>
      </p:pic>
    </p:spTree>
  </p:cSld>
  <p:clrMapOvr>
    <a:masterClrMapping/>
  </p:clrMapOvr>
  <p:transition spd="med">
    <p:push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35"/>
          <p:cNvSpPr txBox="1">
            <a:spLocks noGrp="1"/>
          </p:cNvSpPr>
          <p:nvPr>
            <p:ph type="title"/>
          </p:nvPr>
        </p:nvSpPr>
        <p:spPr>
          <a:xfrm>
            <a:off x="604838" y="235821"/>
            <a:ext cx="10980145" cy="1213152"/>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cxnSp>
        <p:nvCxnSpPr>
          <p:cNvPr id="47" name="Google Shape;47;p35"/>
          <p:cNvCxnSpPr/>
          <p:nvPr/>
        </p:nvCxnSpPr>
        <p:spPr>
          <a:xfrm>
            <a:off x="662825" y="1573377"/>
            <a:ext cx="727500" cy="0"/>
          </a:xfrm>
          <a:prstGeom prst="straightConnector1">
            <a:avLst/>
          </a:prstGeom>
          <a:noFill/>
          <a:ln w="38100" cap="flat" cmpd="sng">
            <a:solidFill>
              <a:schemeClr val="dk1"/>
            </a:solidFill>
            <a:prstDash val="solid"/>
            <a:round/>
            <a:headEnd type="none" w="sm" len="sm"/>
            <a:tailEnd type="none" w="sm" len="sm"/>
          </a:ln>
        </p:spPr>
      </p:cxnSp>
    </p:spTree>
  </p:cSld>
  <p:clrMapOvr>
    <a:masterClrMapping/>
  </p:clrMapOvr>
  <p:transition spd="med">
    <p:push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48"/>
        <p:cNvGrpSpPr/>
        <p:nvPr/>
      </p:nvGrpSpPr>
      <p:grpSpPr>
        <a:xfrm>
          <a:off x="0" y="0"/>
          <a:ext cx="0" cy="0"/>
          <a:chOff x="0" y="0"/>
          <a:chExt cx="0" cy="0"/>
        </a:xfrm>
      </p:grpSpPr>
      <p:sp>
        <p:nvSpPr>
          <p:cNvPr id="49" name="Google Shape;49;g31b4d94bd81_6_502"/>
          <p:cNvSpPr txBox="1">
            <a:spLocks noGrp="1"/>
          </p:cNvSpPr>
          <p:nvPr>
            <p:ph type="ctrTitle"/>
          </p:nvPr>
        </p:nvSpPr>
        <p:spPr>
          <a:xfrm>
            <a:off x="415611" y="992767"/>
            <a:ext cx="11360700" cy="27369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SzPts val="6900"/>
              <a:buNone/>
              <a:defRPr sz="6900"/>
            </a:lvl1pPr>
            <a:lvl2pPr lvl="1" algn="ctr">
              <a:lnSpc>
                <a:spcPct val="100000"/>
              </a:lnSpc>
              <a:spcBef>
                <a:spcPts val="0"/>
              </a:spcBef>
              <a:spcAft>
                <a:spcPts val="0"/>
              </a:spcAft>
              <a:buSzPts val="6900"/>
              <a:buNone/>
              <a:defRPr sz="6900"/>
            </a:lvl2pPr>
            <a:lvl3pPr lvl="2" algn="ctr">
              <a:lnSpc>
                <a:spcPct val="100000"/>
              </a:lnSpc>
              <a:spcBef>
                <a:spcPts val="0"/>
              </a:spcBef>
              <a:spcAft>
                <a:spcPts val="0"/>
              </a:spcAft>
              <a:buSzPts val="6900"/>
              <a:buNone/>
              <a:defRPr sz="6900"/>
            </a:lvl3pPr>
            <a:lvl4pPr lvl="3" algn="ctr">
              <a:lnSpc>
                <a:spcPct val="100000"/>
              </a:lnSpc>
              <a:spcBef>
                <a:spcPts val="0"/>
              </a:spcBef>
              <a:spcAft>
                <a:spcPts val="0"/>
              </a:spcAft>
              <a:buSzPts val="6900"/>
              <a:buNone/>
              <a:defRPr sz="6900"/>
            </a:lvl4pPr>
            <a:lvl5pPr lvl="4" algn="ctr">
              <a:lnSpc>
                <a:spcPct val="100000"/>
              </a:lnSpc>
              <a:spcBef>
                <a:spcPts val="0"/>
              </a:spcBef>
              <a:spcAft>
                <a:spcPts val="0"/>
              </a:spcAft>
              <a:buSzPts val="6900"/>
              <a:buNone/>
              <a:defRPr sz="6900"/>
            </a:lvl5pPr>
            <a:lvl6pPr lvl="5" algn="ctr">
              <a:lnSpc>
                <a:spcPct val="100000"/>
              </a:lnSpc>
              <a:spcBef>
                <a:spcPts val="0"/>
              </a:spcBef>
              <a:spcAft>
                <a:spcPts val="0"/>
              </a:spcAft>
              <a:buSzPts val="6900"/>
              <a:buNone/>
              <a:defRPr sz="6900"/>
            </a:lvl6pPr>
            <a:lvl7pPr lvl="6" algn="ctr">
              <a:lnSpc>
                <a:spcPct val="100000"/>
              </a:lnSpc>
              <a:spcBef>
                <a:spcPts val="0"/>
              </a:spcBef>
              <a:spcAft>
                <a:spcPts val="0"/>
              </a:spcAft>
              <a:buSzPts val="6900"/>
              <a:buNone/>
              <a:defRPr sz="6900"/>
            </a:lvl7pPr>
            <a:lvl8pPr lvl="7" algn="ctr">
              <a:lnSpc>
                <a:spcPct val="100000"/>
              </a:lnSpc>
              <a:spcBef>
                <a:spcPts val="0"/>
              </a:spcBef>
              <a:spcAft>
                <a:spcPts val="0"/>
              </a:spcAft>
              <a:buSzPts val="6900"/>
              <a:buNone/>
              <a:defRPr sz="6900"/>
            </a:lvl8pPr>
            <a:lvl9pPr lvl="8" algn="ctr">
              <a:lnSpc>
                <a:spcPct val="100000"/>
              </a:lnSpc>
              <a:spcBef>
                <a:spcPts val="0"/>
              </a:spcBef>
              <a:spcAft>
                <a:spcPts val="0"/>
              </a:spcAft>
              <a:buSzPts val="6900"/>
              <a:buNone/>
              <a:defRPr sz="6900"/>
            </a:lvl9pPr>
          </a:lstStyle>
          <a:p>
            <a:endParaRPr/>
          </a:p>
        </p:txBody>
      </p:sp>
      <p:sp>
        <p:nvSpPr>
          <p:cNvPr id="50" name="Google Shape;50;g31b4d94bd81_6_502"/>
          <p:cNvSpPr txBox="1">
            <a:spLocks noGrp="1"/>
          </p:cNvSpPr>
          <p:nvPr>
            <p:ph type="subTitle" idx="1"/>
          </p:nvPr>
        </p:nvSpPr>
        <p:spPr>
          <a:xfrm>
            <a:off x="415600" y="3778833"/>
            <a:ext cx="11360700" cy="1056900"/>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1000"/>
              </a:spcBef>
              <a:spcAft>
                <a:spcPts val="0"/>
              </a:spcAft>
              <a:buSzPts val="3700"/>
              <a:buNone/>
              <a:defRPr sz="3700"/>
            </a:lvl1pPr>
            <a:lvl2pPr lvl="1" algn="ctr">
              <a:lnSpc>
                <a:spcPct val="100000"/>
              </a:lnSpc>
              <a:spcBef>
                <a:spcPts val="500"/>
              </a:spcBef>
              <a:spcAft>
                <a:spcPts val="0"/>
              </a:spcAft>
              <a:buSzPts val="3700"/>
              <a:buNone/>
              <a:defRPr sz="3700"/>
            </a:lvl2pPr>
            <a:lvl3pPr lvl="2" algn="ctr">
              <a:lnSpc>
                <a:spcPct val="100000"/>
              </a:lnSpc>
              <a:spcBef>
                <a:spcPts val="500"/>
              </a:spcBef>
              <a:spcAft>
                <a:spcPts val="0"/>
              </a:spcAft>
              <a:buSzPts val="3700"/>
              <a:buNone/>
              <a:defRPr sz="3700"/>
            </a:lvl3pPr>
            <a:lvl4pPr lvl="3" algn="ctr">
              <a:lnSpc>
                <a:spcPct val="100000"/>
              </a:lnSpc>
              <a:spcBef>
                <a:spcPts val="500"/>
              </a:spcBef>
              <a:spcAft>
                <a:spcPts val="0"/>
              </a:spcAft>
              <a:buSzPts val="3700"/>
              <a:buNone/>
              <a:defRPr sz="3700"/>
            </a:lvl4pPr>
            <a:lvl5pPr lvl="4" algn="ctr">
              <a:lnSpc>
                <a:spcPct val="100000"/>
              </a:lnSpc>
              <a:spcBef>
                <a:spcPts val="500"/>
              </a:spcBef>
              <a:spcAft>
                <a:spcPts val="0"/>
              </a:spcAft>
              <a:buSzPts val="3700"/>
              <a:buNone/>
              <a:defRPr sz="3700"/>
            </a:lvl5pPr>
            <a:lvl6pPr lvl="5" algn="ctr">
              <a:lnSpc>
                <a:spcPct val="100000"/>
              </a:lnSpc>
              <a:spcBef>
                <a:spcPts val="500"/>
              </a:spcBef>
              <a:spcAft>
                <a:spcPts val="0"/>
              </a:spcAft>
              <a:buSzPts val="3700"/>
              <a:buNone/>
              <a:defRPr sz="3700"/>
            </a:lvl6pPr>
            <a:lvl7pPr lvl="6" algn="ctr">
              <a:lnSpc>
                <a:spcPct val="100000"/>
              </a:lnSpc>
              <a:spcBef>
                <a:spcPts val="500"/>
              </a:spcBef>
              <a:spcAft>
                <a:spcPts val="0"/>
              </a:spcAft>
              <a:buSzPts val="3700"/>
              <a:buNone/>
              <a:defRPr sz="3700"/>
            </a:lvl7pPr>
            <a:lvl8pPr lvl="7" algn="ctr">
              <a:lnSpc>
                <a:spcPct val="100000"/>
              </a:lnSpc>
              <a:spcBef>
                <a:spcPts val="500"/>
              </a:spcBef>
              <a:spcAft>
                <a:spcPts val="0"/>
              </a:spcAft>
              <a:buSzPts val="3700"/>
              <a:buNone/>
              <a:defRPr sz="3700"/>
            </a:lvl8pPr>
            <a:lvl9pPr lvl="8" algn="ctr">
              <a:lnSpc>
                <a:spcPct val="100000"/>
              </a:lnSpc>
              <a:spcBef>
                <a:spcPts val="500"/>
              </a:spcBef>
              <a:spcAft>
                <a:spcPts val="0"/>
              </a:spcAft>
              <a:buSzPts val="3700"/>
              <a:buNone/>
              <a:defRPr sz="3700"/>
            </a:lvl9pPr>
          </a:lstStyle>
          <a:p>
            <a:endParaRPr/>
          </a:p>
        </p:txBody>
      </p:sp>
      <p:sp>
        <p:nvSpPr>
          <p:cNvPr id="51" name="Google Shape;51;g31b4d94bd81_6_502"/>
          <p:cNvSpPr txBox="1">
            <a:spLocks noGrp="1"/>
          </p:cNvSpPr>
          <p:nvPr>
            <p:ph type="sldNum" idx="12"/>
          </p:nvPr>
        </p:nvSpPr>
        <p:spPr>
          <a:xfrm>
            <a:off x="11296610" y="6217622"/>
            <a:ext cx="731700" cy="5247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spd="med">
    <p:push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with logo" type="blank">
  <p:cSld name="BLANK">
    <p:spTree>
      <p:nvGrpSpPr>
        <p:cNvPr id="1" name="Shape 52"/>
        <p:cNvGrpSpPr/>
        <p:nvPr/>
      </p:nvGrpSpPr>
      <p:grpSpPr>
        <a:xfrm>
          <a:off x="0" y="0"/>
          <a:ext cx="0" cy="0"/>
          <a:chOff x="0" y="0"/>
          <a:chExt cx="0" cy="0"/>
        </a:xfrm>
      </p:grpSpPr>
    </p:spTree>
  </p:cSld>
  <p:clrMapOvr>
    <a:masterClrMapping/>
  </p:clrMapOvr>
  <p:transition spd="med">
    <p:push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Blank">
  <p:cSld name="Blank">
    <p:spTree>
      <p:nvGrpSpPr>
        <p:cNvPr id="1" name="Shape 53"/>
        <p:cNvGrpSpPr/>
        <p:nvPr/>
      </p:nvGrpSpPr>
      <p:grpSpPr>
        <a:xfrm>
          <a:off x="0" y="0"/>
          <a:ext cx="0" cy="0"/>
          <a:chOff x="0" y="0"/>
          <a:chExt cx="0" cy="0"/>
        </a:xfrm>
      </p:grpSpPr>
    </p:spTree>
  </p:cSld>
  <p:clrMapOvr>
    <a:masterClrMapping/>
  </p:clrMapOvr>
  <p:transition spd="med">
    <p:push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54"/>
        <p:cNvGrpSpPr/>
        <p:nvPr/>
      </p:nvGrpSpPr>
      <p:grpSpPr>
        <a:xfrm>
          <a:off x="0" y="0"/>
          <a:ext cx="0" cy="0"/>
          <a:chOff x="0" y="0"/>
          <a:chExt cx="0" cy="0"/>
        </a:xfrm>
      </p:grpSpPr>
      <p:sp>
        <p:nvSpPr>
          <p:cNvPr id="55" name="Google Shape;55;g2f7c65e8e7d_0_228"/>
          <p:cNvSpPr txBox="1">
            <a:spLocks noGrp="1"/>
          </p:cNvSpPr>
          <p:nvPr>
            <p:ph type="title"/>
          </p:nvPr>
        </p:nvSpPr>
        <p:spPr>
          <a:xfrm>
            <a:off x="653667" y="600200"/>
            <a:ext cx="8490300" cy="54543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6400"/>
              <a:buNone/>
              <a:defRPr sz="6400"/>
            </a:lvl1pPr>
            <a:lvl2pPr lvl="1" algn="l">
              <a:lnSpc>
                <a:spcPct val="100000"/>
              </a:lnSpc>
              <a:spcBef>
                <a:spcPts val="0"/>
              </a:spcBef>
              <a:spcAft>
                <a:spcPts val="0"/>
              </a:spcAft>
              <a:buSzPts val="6400"/>
              <a:buNone/>
              <a:defRPr sz="6400"/>
            </a:lvl2pPr>
            <a:lvl3pPr lvl="2" algn="l">
              <a:lnSpc>
                <a:spcPct val="100000"/>
              </a:lnSpc>
              <a:spcBef>
                <a:spcPts val="0"/>
              </a:spcBef>
              <a:spcAft>
                <a:spcPts val="0"/>
              </a:spcAft>
              <a:buSzPts val="6400"/>
              <a:buNone/>
              <a:defRPr sz="6400"/>
            </a:lvl3pPr>
            <a:lvl4pPr lvl="3" algn="l">
              <a:lnSpc>
                <a:spcPct val="100000"/>
              </a:lnSpc>
              <a:spcBef>
                <a:spcPts val="0"/>
              </a:spcBef>
              <a:spcAft>
                <a:spcPts val="0"/>
              </a:spcAft>
              <a:buSzPts val="6400"/>
              <a:buNone/>
              <a:defRPr sz="6400"/>
            </a:lvl4pPr>
            <a:lvl5pPr lvl="4" algn="l">
              <a:lnSpc>
                <a:spcPct val="100000"/>
              </a:lnSpc>
              <a:spcBef>
                <a:spcPts val="0"/>
              </a:spcBef>
              <a:spcAft>
                <a:spcPts val="0"/>
              </a:spcAft>
              <a:buSzPts val="6400"/>
              <a:buNone/>
              <a:defRPr sz="6400"/>
            </a:lvl5pPr>
            <a:lvl6pPr lvl="5" algn="l">
              <a:lnSpc>
                <a:spcPct val="100000"/>
              </a:lnSpc>
              <a:spcBef>
                <a:spcPts val="0"/>
              </a:spcBef>
              <a:spcAft>
                <a:spcPts val="0"/>
              </a:spcAft>
              <a:buSzPts val="6400"/>
              <a:buNone/>
              <a:defRPr sz="6400"/>
            </a:lvl6pPr>
            <a:lvl7pPr lvl="6" algn="l">
              <a:lnSpc>
                <a:spcPct val="100000"/>
              </a:lnSpc>
              <a:spcBef>
                <a:spcPts val="0"/>
              </a:spcBef>
              <a:spcAft>
                <a:spcPts val="0"/>
              </a:spcAft>
              <a:buSzPts val="6400"/>
              <a:buNone/>
              <a:defRPr sz="6400"/>
            </a:lvl7pPr>
            <a:lvl8pPr lvl="7" algn="l">
              <a:lnSpc>
                <a:spcPct val="100000"/>
              </a:lnSpc>
              <a:spcBef>
                <a:spcPts val="0"/>
              </a:spcBef>
              <a:spcAft>
                <a:spcPts val="0"/>
              </a:spcAft>
              <a:buSzPts val="6400"/>
              <a:buNone/>
              <a:defRPr sz="6400"/>
            </a:lvl8pPr>
            <a:lvl9pPr lvl="8" algn="l">
              <a:lnSpc>
                <a:spcPct val="100000"/>
              </a:lnSpc>
              <a:spcBef>
                <a:spcPts val="0"/>
              </a:spcBef>
              <a:spcAft>
                <a:spcPts val="0"/>
              </a:spcAft>
              <a:buSzPts val="6400"/>
              <a:buNone/>
              <a:defRPr sz="6400"/>
            </a:lvl9pPr>
          </a:lstStyle>
          <a:p>
            <a:endParaRPr/>
          </a:p>
        </p:txBody>
      </p:sp>
      <p:sp>
        <p:nvSpPr>
          <p:cNvPr id="56" name="Google Shape;56;g2f7c65e8e7d_0_228"/>
          <p:cNvSpPr txBox="1">
            <a:spLocks noGrp="1"/>
          </p:cNvSpPr>
          <p:nvPr>
            <p:ph type="sldNum" idx="12"/>
          </p:nvPr>
        </p:nvSpPr>
        <p:spPr>
          <a:xfrm>
            <a:off x="11296610" y="6217622"/>
            <a:ext cx="731700" cy="5247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spd="med">
    <p:push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Default Slide">
  <p:cSld name="Default Slide">
    <p:spTree>
      <p:nvGrpSpPr>
        <p:cNvPr id="1" name="Shape 57"/>
        <p:cNvGrpSpPr/>
        <p:nvPr/>
      </p:nvGrpSpPr>
      <p:grpSpPr>
        <a:xfrm>
          <a:off x="0" y="0"/>
          <a:ext cx="0" cy="0"/>
          <a:chOff x="0" y="0"/>
          <a:chExt cx="0" cy="0"/>
        </a:xfrm>
      </p:grpSpPr>
    </p:spTree>
  </p:cSld>
  <p:clrMapOvr>
    <a:masterClrMapping/>
  </p:clrMapOvr>
  <p:transition spd="med">
    <p:push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58"/>
        <p:cNvGrpSpPr/>
        <p:nvPr/>
      </p:nvGrpSpPr>
      <p:grpSpPr>
        <a:xfrm>
          <a:off x="0" y="0"/>
          <a:ext cx="0" cy="0"/>
          <a:chOff x="0" y="0"/>
          <a:chExt cx="0" cy="0"/>
        </a:xfrm>
      </p:grpSpPr>
      <p:sp>
        <p:nvSpPr>
          <p:cNvPr id="59" name="Google Shape;59;g2f7c097412e_0_166"/>
          <p:cNvSpPr txBox="1">
            <a:spLocks noGrp="1"/>
          </p:cNvSpPr>
          <p:nvPr>
            <p:ph type="title"/>
          </p:nvPr>
        </p:nvSpPr>
        <p:spPr>
          <a:xfrm>
            <a:off x="415600" y="593367"/>
            <a:ext cx="11360700" cy="7635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36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g2f7c097412e_0_166"/>
          <p:cNvSpPr txBox="1">
            <a:spLocks noGrp="1"/>
          </p:cNvSpPr>
          <p:nvPr>
            <p:ph type="body" idx="1"/>
          </p:nvPr>
        </p:nvSpPr>
        <p:spPr>
          <a:xfrm>
            <a:off x="415600" y="1536633"/>
            <a:ext cx="11360700" cy="4555200"/>
          </a:xfrm>
          <a:prstGeom prst="rect">
            <a:avLst/>
          </a:prstGeom>
          <a:noFill/>
          <a:ln>
            <a:noFill/>
          </a:ln>
        </p:spPr>
        <p:txBody>
          <a:bodyPr spcFirstLastPara="1" wrap="square" lIns="91425" tIns="45700" rIns="91425" bIns="45700" anchor="t" anchorCtr="0">
            <a:normAutofit/>
          </a:bodyPr>
          <a:lstStyle>
            <a:lvl1pPr marL="457200" lvl="0" indent="-457200" algn="l">
              <a:lnSpc>
                <a:spcPct val="120000"/>
              </a:lnSpc>
              <a:spcBef>
                <a:spcPts val="1000"/>
              </a:spcBef>
              <a:spcAft>
                <a:spcPts val="0"/>
              </a:spcAft>
              <a:buSzPts val="3600"/>
              <a:buChar char="•"/>
              <a:defRPr/>
            </a:lvl1pPr>
            <a:lvl2pPr marL="914400" lvl="1" indent="-419100" algn="l">
              <a:lnSpc>
                <a:spcPct val="144000"/>
              </a:lnSpc>
              <a:spcBef>
                <a:spcPts val="500"/>
              </a:spcBef>
              <a:spcAft>
                <a:spcPts val="0"/>
              </a:spcAft>
              <a:buSzPts val="3000"/>
              <a:buChar char="•"/>
              <a:defRPr/>
            </a:lvl2pPr>
            <a:lvl3pPr marL="1371600" lvl="2" indent="-400050" algn="l">
              <a:lnSpc>
                <a:spcPct val="160000"/>
              </a:lnSpc>
              <a:spcBef>
                <a:spcPts val="500"/>
              </a:spcBef>
              <a:spcAft>
                <a:spcPts val="0"/>
              </a:spcAft>
              <a:buSzPts val="2700"/>
              <a:buChar char="•"/>
              <a:defRPr/>
            </a:lvl3pPr>
            <a:lvl4pPr marL="1828800" lvl="3" indent="-381000" algn="l">
              <a:lnSpc>
                <a:spcPct val="180000"/>
              </a:lnSpc>
              <a:spcBef>
                <a:spcPts val="500"/>
              </a:spcBef>
              <a:spcAft>
                <a:spcPts val="0"/>
              </a:spcAft>
              <a:buSzPts val="2400"/>
              <a:buChar char="•"/>
              <a:defRPr/>
            </a:lvl4pPr>
            <a:lvl5pPr marL="2286000" lvl="4" indent="-381000" algn="l">
              <a:lnSpc>
                <a:spcPct val="180000"/>
              </a:lnSpc>
              <a:spcBef>
                <a:spcPts val="500"/>
              </a:spcBef>
              <a:spcAft>
                <a:spcPts val="0"/>
              </a:spcAft>
              <a:buSzPts val="2400"/>
              <a:buChar char="•"/>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61" name="Google Shape;61;g2f7c097412e_0_166"/>
          <p:cNvSpPr txBox="1">
            <a:spLocks noGrp="1"/>
          </p:cNvSpPr>
          <p:nvPr>
            <p:ph type="sldNum" idx="12"/>
          </p:nvPr>
        </p:nvSpPr>
        <p:spPr>
          <a:xfrm>
            <a:off x="11296610" y="6217622"/>
            <a:ext cx="731700" cy="5247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spd="med">
    <p:push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twoColTx">
  <p:cSld name="TITLE_AND_TWO_COLUMNS">
    <p:spTree>
      <p:nvGrpSpPr>
        <p:cNvPr id="1" name="Shape 62"/>
        <p:cNvGrpSpPr/>
        <p:nvPr/>
      </p:nvGrpSpPr>
      <p:grpSpPr>
        <a:xfrm>
          <a:off x="0" y="0"/>
          <a:ext cx="0" cy="0"/>
          <a:chOff x="0" y="0"/>
          <a:chExt cx="0" cy="0"/>
        </a:xfrm>
      </p:grpSpPr>
      <p:sp>
        <p:nvSpPr>
          <p:cNvPr id="63" name="Google Shape;63;g2e6fcb5cb84_1_132"/>
          <p:cNvSpPr txBox="1">
            <a:spLocks noGrp="1"/>
          </p:cNvSpPr>
          <p:nvPr>
            <p:ph type="title"/>
          </p:nvPr>
        </p:nvSpPr>
        <p:spPr>
          <a:xfrm>
            <a:off x="758200" y="531533"/>
            <a:ext cx="10655100" cy="7635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36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g2e6fcb5cb84_1_132"/>
          <p:cNvSpPr txBox="1">
            <a:spLocks noGrp="1"/>
          </p:cNvSpPr>
          <p:nvPr>
            <p:ph type="body" idx="1"/>
          </p:nvPr>
        </p:nvSpPr>
        <p:spPr>
          <a:xfrm>
            <a:off x="758200" y="1536633"/>
            <a:ext cx="10655100" cy="4053900"/>
          </a:xfrm>
          <a:prstGeom prst="rect">
            <a:avLst/>
          </a:prstGeom>
          <a:noFill/>
          <a:ln>
            <a:noFill/>
          </a:ln>
        </p:spPr>
        <p:txBody>
          <a:bodyPr spcFirstLastPara="1" wrap="square" lIns="91425" tIns="45700" rIns="91425" bIns="45700" anchor="t" anchorCtr="0">
            <a:normAutofit/>
          </a:bodyPr>
          <a:lstStyle>
            <a:lvl1pPr marL="457200" lvl="0" indent="-457200" algn="l">
              <a:lnSpc>
                <a:spcPct val="100000"/>
              </a:lnSpc>
              <a:spcBef>
                <a:spcPts val="1000"/>
              </a:spcBef>
              <a:spcAft>
                <a:spcPts val="0"/>
              </a:spcAft>
              <a:buClr>
                <a:srgbClr val="00528A"/>
              </a:buClr>
              <a:buSzPts val="3600"/>
              <a:buChar char="•"/>
              <a:defRPr/>
            </a:lvl1pPr>
            <a:lvl2pPr marL="914400" lvl="1" indent="-419100" algn="l">
              <a:lnSpc>
                <a:spcPct val="100000"/>
              </a:lnSpc>
              <a:spcBef>
                <a:spcPts val="2000"/>
              </a:spcBef>
              <a:spcAft>
                <a:spcPts val="0"/>
              </a:spcAft>
              <a:buClr>
                <a:schemeClr val="accent1"/>
              </a:buClr>
              <a:buSzPts val="3000"/>
              <a:buChar char="•"/>
              <a:defRPr/>
            </a:lvl2pPr>
            <a:lvl3pPr marL="1371600" lvl="2" indent="-400050" algn="l">
              <a:lnSpc>
                <a:spcPct val="100000"/>
              </a:lnSpc>
              <a:spcBef>
                <a:spcPts val="2000"/>
              </a:spcBef>
              <a:spcAft>
                <a:spcPts val="0"/>
              </a:spcAft>
              <a:buClr>
                <a:schemeClr val="accent1"/>
              </a:buClr>
              <a:buSzPts val="2700"/>
              <a:buChar char="•"/>
              <a:defRPr/>
            </a:lvl3pPr>
            <a:lvl4pPr marL="1828800" lvl="3" indent="-381000" algn="l">
              <a:lnSpc>
                <a:spcPct val="100000"/>
              </a:lnSpc>
              <a:spcBef>
                <a:spcPts val="2000"/>
              </a:spcBef>
              <a:spcAft>
                <a:spcPts val="0"/>
              </a:spcAft>
              <a:buClr>
                <a:schemeClr val="accent1"/>
              </a:buClr>
              <a:buSzPts val="2400"/>
              <a:buChar char="•"/>
              <a:defRPr/>
            </a:lvl4pPr>
            <a:lvl5pPr marL="2286000" lvl="4" indent="-381000" algn="l">
              <a:lnSpc>
                <a:spcPct val="100000"/>
              </a:lnSpc>
              <a:spcBef>
                <a:spcPts val="2000"/>
              </a:spcBef>
              <a:spcAft>
                <a:spcPts val="0"/>
              </a:spcAft>
              <a:buClr>
                <a:schemeClr val="accent1"/>
              </a:buClr>
              <a:buSzPts val="2400"/>
              <a:buChar char="•"/>
              <a:defRPr/>
            </a:lvl5pPr>
            <a:lvl6pPr marL="2743200" lvl="5" indent="-342900" algn="l">
              <a:lnSpc>
                <a:spcPct val="100000"/>
              </a:lnSpc>
              <a:spcBef>
                <a:spcPts val="2000"/>
              </a:spcBef>
              <a:spcAft>
                <a:spcPts val="0"/>
              </a:spcAft>
              <a:buClr>
                <a:schemeClr val="accent1"/>
              </a:buClr>
              <a:buSzPts val="1800"/>
              <a:buChar char="•"/>
              <a:defRPr/>
            </a:lvl6pPr>
            <a:lvl7pPr marL="3200400" lvl="6" indent="-342900" algn="l">
              <a:lnSpc>
                <a:spcPct val="100000"/>
              </a:lnSpc>
              <a:spcBef>
                <a:spcPts val="2000"/>
              </a:spcBef>
              <a:spcAft>
                <a:spcPts val="0"/>
              </a:spcAft>
              <a:buClr>
                <a:schemeClr val="accent1"/>
              </a:buClr>
              <a:buSzPts val="1800"/>
              <a:buChar char="•"/>
              <a:defRPr/>
            </a:lvl7pPr>
            <a:lvl8pPr marL="3657600" lvl="7" indent="-342900" algn="l">
              <a:lnSpc>
                <a:spcPct val="100000"/>
              </a:lnSpc>
              <a:spcBef>
                <a:spcPts val="2000"/>
              </a:spcBef>
              <a:spcAft>
                <a:spcPts val="0"/>
              </a:spcAft>
              <a:buClr>
                <a:schemeClr val="accent1"/>
              </a:buClr>
              <a:buSzPts val="1800"/>
              <a:buChar char="•"/>
              <a:defRPr/>
            </a:lvl8pPr>
            <a:lvl9pPr marL="4114800" lvl="8" indent="-342900" algn="l">
              <a:lnSpc>
                <a:spcPct val="100000"/>
              </a:lnSpc>
              <a:spcBef>
                <a:spcPts val="2000"/>
              </a:spcBef>
              <a:spcAft>
                <a:spcPts val="2000"/>
              </a:spcAft>
              <a:buClr>
                <a:schemeClr val="accent1"/>
              </a:buClr>
              <a:buSzPts val="1800"/>
              <a:buChar char="•"/>
              <a:defRPr/>
            </a:lvl9pPr>
          </a:lstStyle>
          <a:p>
            <a:endParaRPr/>
          </a:p>
        </p:txBody>
      </p:sp>
    </p:spTree>
  </p:cSld>
  <p:clrMapOvr>
    <a:masterClrMapping/>
  </p:clrMapOvr>
  <p:transition spd="med">
    <p:push dir="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plit Content">
  <p:cSld name="Split Content">
    <p:spTree>
      <p:nvGrpSpPr>
        <p:cNvPr id="1" name="Shape 65"/>
        <p:cNvGrpSpPr/>
        <p:nvPr/>
      </p:nvGrpSpPr>
      <p:grpSpPr>
        <a:xfrm>
          <a:off x="0" y="0"/>
          <a:ext cx="0" cy="0"/>
          <a:chOff x="0" y="0"/>
          <a:chExt cx="0" cy="0"/>
        </a:xfrm>
      </p:grpSpPr>
      <p:sp>
        <p:nvSpPr>
          <p:cNvPr id="66" name="Google Shape;66;p20"/>
          <p:cNvSpPr/>
          <p:nvPr/>
        </p:nvSpPr>
        <p:spPr>
          <a:xfrm>
            <a:off x="6096000" y="0"/>
            <a:ext cx="6096000" cy="68580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boto Light"/>
              <a:ea typeface="Roboto Light"/>
              <a:cs typeface="Roboto Light"/>
              <a:sym typeface="Roboto Light"/>
            </a:endParaRPr>
          </a:p>
        </p:txBody>
      </p:sp>
      <p:sp>
        <p:nvSpPr>
          <p:cNvPr id="67" name="Google Shape;67;p20"/>
          <p:cNvSpPr txBox="1">
            <a:spLocks noGrp="1"/>
          </p:cNvSpPr>
          <p:nvPr>
            <p:ph type="body" idx="1"/>
          </p:nvPr>
        </p:nvSpPr>
        <p:spPr>
          <a:xfrm>
            <a:off x="604837" y="416495"/>
            <a:ext cx="5331013" cy="5465690"/>
          </a:xfrm>
          <a:prstGeom prst="rect">
            <a:avLst/>
          </a:prstGeom>
          <a:noFill/>
          <a:ln>
            <a:noFill/>
          </a:ln>
        </p:spPr>
        <p:txBody>
          <a:bodyPr spcFirstLastPara="1" wrap="square" lIns="91425" tIns="45700" rIns="91425" bIns="45700" anchor="t" anchorCtr="0">
            <a:normAutofit/>
          </a:bodyPr>
          <a:lstStyle>
            <a:lvl1pPr marL="457200" lvl="0" indent="-457200" algn="l">
              <a:lnSpc>
                <a:spcPct val="120000"/>
              </a:lnSpc>
              <a:spcBef>
                <a:spcPts val="1000"/>
              </a:spcBef>
              <a:spcAft>
                <a:spcPts val="0"/>
              </a:spcAft>
              <a:buClr>
                <a:schemeClr val="dk1"/>
              </a:buClr>
              <a:buSzPts val="3600"/>
              <a:buFont typeface="Arial"/>
              <a:buChar char="•"/>
              <a:defRPr/>
            </a:lvl1pPr>
            <a:lvl2pPr marL="914400" lvl="1" indent="-400050" algn="l">
              <a:lnSpc>
                <a:spcPct val="160000"/>
              </a:lnSpc>
              <a:spcBef>
                <a:spcPts val="500"/>
              </a:spcBef>
              <a:spcAft>
                <a:spcPts val="0"/>
              </a:spcAft>
              <a:buSzPts val="2700"/>
              <a:buChar char="•"/>
              <a:defRPr/>
            </a:lvl2pPr>
            <a:lvl3pPr marL="1371600" lvl="2" indent="-400050" algn="l">
              <a:lnSpc>
                <a:spcPct val="160000"/>
              </a:lnSpc>
              <a:spcBef>
                <a:spcPts val="500"/>
              </a:spcBef>
              <a:spcAft>
                <a:spcPts val="0"/>
              </a:spcAft>
              <a:buSzPts val="2700"/>
              <a:buChar char="•"/>
              <a:defRPr/>
            </a:lvl3pPr>
            <a:lvl4pPr marL="1828800" lvl="3" indent="-400050" algn="l">
              <a:lnSpc>
                <a:spcPct val="160000"/>
              </a:lnSpc>
              <a:spcBef>
                <a:spcPts val="500"/>
              </a:spcBef>
              <a:spcAft>
                <a:spcPts val="0"/>
              </a:spcAft>
              <a:buSzPts val="2700"/>
              <a:buChar char="•"/>
              <a:defRPr/>
            </a:lvl4pPr>
            <a:lvl5pPr marL="2286000" lvl="4" indent="-400050" algn="l">
              <a:lnSpc>
                <a:spcPct val="160000"/>
              </a:lnSpc>
              <a:spcBef>
                <a:spcPts val="500"/>
              </a:spcBef>
              <a:spcAft>
                <a:spcPts val="0"/>
              </a:spcAft>
              <a:buSzPts val="27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8" name="Google Shape;68;p20"/>
          <p:cNvSpPr txBox="1">
            <a:spLocks noGrp="1"/>
          </p:cNvSpPr>
          <p:nvPr>
            <p:ph type="body" idx="2"/>
          </p:nvPr>
        </p:nvSpPr>
        <p:spPr>
          <a:xfrm>
            <a:off x="6256152" y="416495"/>
            <a:ext cx="5331013" cy="5465690"/>
          </a:xfrm>
          <a:prstGeom prst="rect">
            <a:avLst/>
          </a:prstGeom>
          <a:noFill/>
          <a:ln>
            <a:noFill/>
          </a:ln>
        </p:spPr>
        <p:txBody>
          <a:bodyPr spcFirstLastPara="1" wrap="square" lIns="91425" tIns="45700" rIns="91425" bIns="45700" anchor="t" anchorCtr="0">
            <a:normAutofit/>
          </a:bodyPr>
          <a:lstStyle>
            <a:lvl1pPr marL="457200" lvl="0" indent="-457200" algn="l">
              <a:lnSpc>
                <a:spcPct val="120000"/>
              </a:lnSpc>
              <a:spcBef>
                <a:spcPts val="1000"/>
              </a:spcBef>
              <a:spcAft>
                <a:spcPts val="0"/>
              </a:spcAft>
              <a:buClr>
                <a:schemeClr val="lt1"/>
              </a:buClr>
              <a:buSzPts val="3600"/>
              <a:buFont typeface="Arial"/>
              <a:buChar char="•"/>
              <a:defRPr>
                <a:solidFill>
                  <a:schemeClr val="lt1"/>
                </a:solidFill>
              </a:defRPr>
            </a:lvl1pPr>
            <a:lvl2pPr marL="914400" lvl="1" indent="-419100" algn="l">
              <a:lnSpc>
                <a:spcPct val="144000"/>
              </a:lnSpc>
              <a:spcBef>
                <a:spcPts val="500"/>
              </a:spcBef>
              <a:spcAft>
                <a:spcPts val="0"/>
              </a:spcAft>
              <a:buClr>
                <a:schemeClr val="lt1"/>
              </a:buClr>
              <a:buSzPts val="3000"/>
              <a:buChar char="•"/>
              <a:defRPr>
                <a:solidFill>
                  <a:schemeClr val="lt1"/>
                </a:solidFill>
              </a:defRPr>
            </a:lvl2pPr>
            <a:lvl3pPr marL="1371600" lvl="2" indent="-400050" algn="l">
              <a:lnSpc>
                <a:spcPct val="160000"/>
              </a:lnSpc>
              <a:spcBef>
                <a:spcPts val="500"/>
              </a:spcBef>
              <a:spcAft>
                <a:spcPts val="0"/>
              </a:spcAft>
              <a:buClr>
                <a:schemeClr val="lt1"/>
              </a:buClr>
              <a:buSzPts val="2700"/>
              <a:buChar char="•"/>
              <a:defRPr>
                <a:solidFill>
                  <a:schemeClr val="lt1"/>
                </a:solidFill>
              </a:defRPr>
            </a:lvl3pPr>
            <a:lvl4pPr marL="1828800" lvl="3" indent="-381000" algn="l">
              <a:lnSpc>
                <a:spcPct val="180000"/>
              </a:lnSpc>
              <a:spcBef>
                <a:spcPts val="500"/>
              </a:spcBef>
              <a:spcAft>
                <a:spcPts val="0"/>
              </a:spcAft>
              <a:buClr>
                <a:schemeClr val="lt1"/>
              </a:buClr>
              <a:buSzPts val="2400"/>
              <a:buChar char="•"/>
              <a:defRPr>
                <a:solidFill>
                  <a:schemeClr val="lt1"/>
                </a:solidFill>
              </a:defRPr>
            </a:lvl4pPr>
            <a:lvl5pPr marL="2286000" lvl="4" indent="-381000" algn="l">
              <a:lnSpc>
                <a:spcPct val="180000"/>
              </a:lnSpc>
              <a:spcBef>
                <a:spcPts val="500"/>
              </a:spcBef>
              <a:spcAft>
                <a:spcPts val="0"/>
              </a:spcAft>
              <a:buClr>
                <a:schemeClr val="lt1"/>
              </a:buClr>
              <a:buSzPts val="2400"/>
              <a:buChar char="•"/>
              <a:defRPr>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69" name="Google Shape;69;p20" descr="A black background with white text&#10;&#10;Description automatically generated"/>
          <p:cNvPicPr preferRelativeResize="0"/>
          <p:nvPr/>
        </p:nvPicPr>
        <p:blipFill rotWithShape="1">
          <a:blip r:embed="rId2">
            <a:alphaModFix/>
          </a:blip>
          <a:srcRect/>
          <a:stretch/>
        </p:blipFill>
        <p:spPr>
          <a:xfrm>
            <a:off x="10520515" y="6004113"/>
            <a:ext cx="1084110" cy="454118"/>
          </a:xfrm>
          <a:prstGeom prst="rect">
            <a:avLst/>
          </a:prstGeom>
          <a:noFill/>
          <a:ln>
            <a:noFill/>
          </a:ln>
        </p:spPr>
      </p:pic>
    </p:spTree>
  </p:cSld>
  <p:clrMapOvr>
    <a:masterClrMapping/>
  </p:clrMapOvr>
  <p:transition spd="med">
    <p:push dir="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Title Slide - Mariner">
  <p:cSld name="Title Slide - Mariner">
    <p:bg>
      <p:bgPr>
        <a:blipFill>
          <a:blip r:embed="rId2">
            <a:alphaModFix/>
          </a:blip>
          <a:stretch>
            <a:fillRect/>
          </a:stretch>
        </a:blipFill>
        <a:effectLst/>
      </p:bgPr>
    </p:bg>
    <p:spTree>
      <p:nvGrpSpPr>
        <p:cNvPr id="1" name="Shape 70"/>
        <p:cNvGrpSpPr/>
        <p:nvPr/>
      </p:nvGrpSpPr>
      <p:grpSpPr>
        <a:xfrm>
          <a:off x="0" y="0"/>
          <a:ext cx="0" cy="0"/>
          <a:chOff x="0" y="0"/>
          <a:chExt cx="0" cy="0"/>
        </a:xfrm>
      </p:grpSpPr>
      <p:sp>
        <p:nvSpPr>
          <p:cNvPr id="71" name="Google Shape;71;p22"/>
          <p:cNvSpPr txBox="1">
            <a:spLocks noGrp="1"/>
          </p:cNvSpPr>
          <p:nvPr>
            <p:ph type="subTitle" idx="1"/>
          </p:nvPr>
        </p:nvSpPr>
        <p:spPr>
          <a:xfrm>
            <a:off x="587375" y="2864110"/>
            <a:ext cx="7198880" cy="901587"/>
          </a:xfrm>
          <a:prstGeom prst="rect">
            <a:avLst/>
          </a:prstGeom>
          <a:noFill/>
          <a:ln>
            <a:noFill/>
          </a:ln>
        </p:spPr>
        <p:txBody>
          <a:bodyPr spcFirstLastPara="1" wrap="square" lIns="91425" tIns="45700" rIns="91425" bIns="45700" anchor="t" anchorCtr="0">
            <a:normAutofit/>
          </a:bodyPr>
          <a:lstStyle>
            <a:lvl1pPr lvl="0" algn="l">
              <a:lnSpc>
                <a:spcPct val="120000"/>
              </a:lnSpc>
              <a:spcBef>
                <a:spcPts val="1000"/>
              </a:spcBef>
              <a:spcAft>
                <a:spcPts val="0"/>
              </a:spcAft>
              <a:buSzPts val="3600"/>
              <a:buNone/>
              <a:defRPr sz="2400">
                <a:solidFill>
                  <a:schemeClr val="lt1"/>
                </a:solidFill>
              </a:defRPr>
            </a:lvl1pPr>
            <a:lvl2pPr lvl="1" algn="ctr">
              <a:lnSpc>
                <a:spcPct val="144000"/>
              </a:lnSpc>
              <a:spcBef>
                <a:spcPts val="500"/>
              </a:spcBef>
              <a:spcAft>
                <a:spcPts val="0"/>
              </a:spcAft>
              <a:buSzPts val="3000"/>
              <a:buNone/>
              <a:defRPr sz="2000"/>
            </a:lvl2pPr>
            <a:lvl3pPr lvl="2" algn="ctr">
              <a:lnSpc>
                <a:spcPct val="160000"/>
              </a:lnSpc>
              <a:spcBef>
                <a:spcPts val="500"/>
              </a:spcBef>
              <a:spcAft>
                <a:spcPts val="0"/>
              </a:spcAft>
              <a:buSzPts val="2700"/>
              <a:buNone/>
              <a:defRPr sz="1800"/>
            </a:lvl3pPr>
            <a:lvl4pPr lvl="3" algn="ctr">
              <a:lnSpc>
                <a:spcPct val="180000"/>
              </a:lnSpc>
              <a:spcBef>
                <a:spcPts val="500"/>
              </a:spcBef>
              <a:spcAft>
                <a:spcPts val="0"/>
              </a:spcAft>
              <a:buSzPts val="2400"/>
              <a:buNone/>
              <a:defRPr sz="1600"/>
            </a:lvl4pPr>
            <a:lvl5pPr lvl="4" algn="ctr">
              <a:lnSpc>
                <a:spcPct val="180000"/>
              </a:lnSpc>
              <a:spcBef>
                <a:spcPts val="500"/>
              </a:spcBef>
              <a:spcAft>
                <a:spcPts val="0"/>
              </a:spcAft>
              <a:buSzPts val="24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72" name="Google Shape;72;p22"/>
          <p:cNvSpPr txBox="1">
            <a:spLocks noGrp="1"/>
          </p:cNvSpPr>
          <p:nvPr>
            <p:ph type="title"/>
          </p:nvPr>
        </p:nvSpPr>
        <p:spPr>
          <a:xfrm>
            <a:off x="587374" y="225425"/>
            <a:ext cx="7198881" cy="225985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4400"/>
              <a:buFont typeface="Lexend Medium"/>
              <a:buNone/>
              <a:defRPr sz="44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22"/>
          <p:cNvSpPr txBox="1">
            <a:spLocks noGrp="1"/>
          </p:cNvSpPr>
          <p:nvPr>
            <p:ph type="body" idx="2"/>
          </p:nvPr>
        </p:nvSpPr>
        <p:spPr>
          <a:xfrm>
            <a:off x="587375" y="3955995"/>
            <a:ext cx="7198880" cy="950913"/>
          </a:xfrm>
          <a:prstGeom prst="rect">
            <a:avLst/>
          </a:prstGeom>
          <a:noFill/>
          <a:ln>
            <a:noFill/>
          </a:ln>
        </p:spPr>
        <p:txBody>
          <a:bodyPr spcFirstLastPara="1" wrap="square" lIns="91425" tIns="45700" rIns="91425" bIns="45700" anchor="t" anchorCtr="0">
            <a:normAutofit/>
          </a:bodyPr>
          <a:lstStyle>
            <a:lvl1pPr marL="457200" lvl="0" indent="-228600" algn="l">
              <a:lnSpc>
                <a:spcPct val="180000"/>
              </a:lnSpc>
              <a:spcBef>
                <a:spcPts val="1000"/>
              </a:spcBef>
              <a:spcAft>
                <a:spcPts val="0"/>
              </a:spcAft>
              <a:buSzPts val="2400"/>
              <a:buNone/>
              <a:defRPr sz="1600">
                <a:solidFill>
                  <a:schemeClr val="lt1"/>
                </a:solidFill>
              </a:defRPr>
            </a:lvl1pPr>
            <a:lvl2pPr marL="914400" lvl="1" indent="-400050" algn="l">
              <a:lnSpc>
                <a:spcPct val="160000"/>
              </a:lnSpc>
              <a:spcBef>
                <a:spcPts val="500"/>
              </a:spcBef>
              <a:spcAft>
                <a:spcPts val="0"/>
              </a:spcAft>
              <a:buSzPts val="2700"/>
              <a:buChar char="•"/>
              <a:defRPr/>
            </a:lvl2pPr>
            <a:lvl3pPr marL="1371600" lvl="2" indent="-400050" algn="l">
              <a:lnSpc>
                <a:spcPct val="160000"/>
              </a:lnSpc>
              <a:spcBef>
                <a:spcPts val="500"/>
              </a:spcBef>
              <a:spcAft>
                <a:spcPts val="0"/>
              </a:spcAft>
              <a:buSzPts val="2700"/>
              <a:buChar char="•"/>
              <a:defRPr/>
            </a:lvl3pPr>
            <a:lvl4pPr marL="1828800" lvl="3" indent="-400050" algn="l">
              <a:lnSpc>
                <a:spcPct val="160000"/>
              </a:lnSpc>
              <a:spcBef>
                <a:spcPts val="500"/>
              </a:spcBef>
              <a:spcAft>
                <a:spcPts val="0"/>
              </a:spcAft>
              <a:buSzPts val="2700"/>
              <a:buChar char="•"/>
              <a:defRPr/>
            </a:lvl4pPr>
            <a:lvl5pPr marL="2286000" lvl="4" indent="-400050" algn="l">
              <a:lnSpc>
                <a:spcPct val="160000"/>
              </a:lnSpc>
              <a:spcBef>
                <a:spcPts val="500"/>
              </a:spcBef>
              <a:spcAft>
                <a:spcPts val="0"/>
              </a:spcAft>
              <a:buSzPts val="27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74" name="Google Shape;74;p22"/>
          <p:cNvCxnSpPr/>
          <p:nvPr/>
        </p:nvCxnSpPr>
        <p:spPr>
          <a:xfrm>
            <a:off x="662825" y="2668524"/>
            <a:ext cx="727500" cy="0"/>
          </a:xfrm>
          <a:prstGeom prst="straightConnector1">
            <a:avLst/>
          </a:prstGeom>
          <a:noFill/>
          <a:ln w="38100" cap="flat" cmpd="sng">
            <a:solidFill>
              <a:schemeClr val="lt1"/>
            </a:solidFill>
            <a:prstDash val="solid"/>
            <a:round/>
            <a:headEnd type="none" w="sm" len="sm"/>
            <a:tailEnd type="none" w="sm" len="sm"/>
          </a:ln>
        </p:spPr>
      </p:cxnSp>
      <p:pic>
        <p:nvPicPr>
          <p:cNvPr id="75" name="Google Shape;75;p22" descr="A black background with white text&#10;&#10;Description automatically generated"/>
          <p:cNvPicPr preferRelativeResize="0"/>
          <p:nvPr/>
        </p:nvPicPr>
        <p:blipFill rotWithShape="1">
          <a:blip r:embed="rId3">
            <a:alphaModFix/>
          </a:blip>
          <a:srcRect/>
          <a:stretch/>
        </p:blipFill>
        <p:spPr>
          <a:xfrm>
            <a:off x="10520515" y="6004113"/>
            <a:ext cx="1084110" cy="454118"/>
          </a:xfrm>
          <a:prstGeom prst="rect">
            <a:avLst/>
          </a:prstGeom>
          <a:noFill/>
          <a:ln>
            <a:noFill/>
          </a:ln>
        </p:spPr>
      </p:pic>
    </p:spTree>
  </p:cSld>
  <p:clrMapOvr>
    <a:masterClrMapping/>
  </p:clrMapOvr>
  <p:transition spd="med">
    <p:push dir="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Title Slide - Amethyst">
  <p:cSld name="Title Slide - Amethyst">
    <p:bg>
      <p:bgPr>
        <a:blipFill>
          <a:blip r:embed="rId2">
            <a:alphaModFix/>
          </a:blip>
          <a:stretch>
            <a:fillRect/>
          </a:stretch>
        </a:blipFill>
        <a:effectLst/>
      </p:bgPr>
    </p:bg>
    <p:spTree>
      <p:nvGrpSpPr>
        <p:cNvPr id="1" name="Shape 76"/>
        <p:cNvGrpSpPr/>
        <p:nvPr/>
      </p:nvGrpSpPr>
      <p:grpSpPr>
        <a:xfrm>
          <a:off x="0" y="0"/>
          <a:ext cx="0" cy="0"/>
          <a:chOff x="0" y="0"/>
          <a:chExt cx="0" cy="0"/>
        </a:xfrm>
      </p:grpSpPr>
      <p:sp>
        <p:nvSpPr>
          <p:cNvPr id="77" name="Google Shape;77;p23"/>
          <p:cNvSpPr txBox="1">
            <a:spLocks noGrp="1"/>
          </p:cNvSpPr>
          <p:nvPr>
            <p:ph type="subTitle" idx="1"/>
          </p:nvPr>
        </p:nvSpPr>
        <p:spPr>
          <a:xfrm>
            <a:off x="587375" y="2864110"/>
            <a:ext cx="7198880" cy="901587"/>
          </a:xfrm>
          <a:prstGeom prst="rect">
            <a:avLst/>
          </a:prstGeom>
          <a:noFill/>
          <a:ln>
            <a:noFill/>
          </a:ln>
        </p:spPr>
        <p:txBody>
          <a:bodyPr spcFirstLastPara="1" wrap="square" lIns="91425" tIns="45700" rIns="91425" bIns="45700" anchor="t" anchorCtr="0">
            <a:normAutofit/>
          </a:bodyPr>
          <a:lstStyle>
            <a:lvl1pPr lvl="0" algn="l">
              <a:lnSpc>
                <a:spcPct val="120000"/>
              </a:lnSpc>
              <a:spcBef>
                <a:spcPts val="1000"/>
              </a:spcBef>
              <a:spcAft>
                <a:spcPts val="0"/>
              </a:spcAft>
              <a:buSzPts val="3600"/>
              <a:buNone/>
              <a:defRPr sz="2400">
                <a:solidFill>
                  <a:schemeClr val="lt1"/>
                </a:solidFill>
              </a:defRPr>
            </a:lvl1pPr>
            <a:lvl2pPr lvl="1" algn="ctr">
              <a:lnSpc>
                <a:spcPct val="144000"/>
              </a:lnSpc>
              <a:spcBef>
                <a:spcPts val="500"/>
              </a:spcBef>
              <a:spcAft>
                <a:spcPts val="0"/>
              </a:spcAft>
              <a:buSzPts val="3000"/>
              <a:buNone/>
              <a:defRPr sz="2000"/>
            </a:lvl2pPr>
            <a:lvl3pPr lvl="2" algn="ctr">
              <a:lnSpc>
                <a:spcPct val="160000"/>
              </a:lnSpc>
              <a:spcBef>
                <a:spcPts val="500"/>
              </a:spcBef>
              <a:spcAft>
                <a:spcPts val="0"/>
              </a:spcAft>
              <a:buSzPts val="2700"/>
              <a:buNone/>
              <a:defRPr sz="1800"/>
            </a:lvl3pPr>
            <a:lvl4pPr lvl="3" algn="ctr">
              <a:lnSpc>
                <a:spcPct val="180000"/>
              </a:lnSpc>
              <a:spcBef>
                <a:spcPts val="500"/>
              </a:spcBef>
              <a:spcAft>
                <a:spcPts val="0"/>
              </a:spcAft>
              <a:buSzPts val="2400"/>
              <a:buNone/>
              <a:defRPr sz="1600"/>
            </a:lvl4pPr>
            <a:lvl5pPr lvl="4" algn="ctr">
              <a:lnSpc>
                <a:spcPct val="180000"/>
              </a:lnSpc>
              <a:spcBef>
                <a:spcPts val="500"/>
              </a:spcBef>
              <a:spcAft>
                <a:spcPts val="0"/>
              </a:spcAft>
              <a:buSzPts val="24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78" name="Google Shape;78;p23"/>
          <p:cNvSpPr txBox="1">
            <a:spLocks noGrp="1"/>
          </p:cNvSpPr>
          <p:nvPr>
            <p:ph type="title"/>
          </p:nvPr>
        </p:nvSpPr>
        <p:spPr>
          <a:xfrm>
            <a:off x="587374" y="225425"/>
            <a:ext cx="7198881" cy="225985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4400"/>
              <a:buFont typeface="Lexend Medium"/>
              <a:buNone/>
              <a:defRPr sz="44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23"/>
          <p:cNvSpPr txBox="1">
            <a:spLocks noGrp="1"/>
          </p:cNvSpPr>
          <p:nvPr>
            <p:ph type="body" idx="2"/>
          </p:nvPr>
        </p:nvSpPr>
        <p:spPr>
          <a:xfrm>
            <a:off x="587375" y="3955995"/>
            <a:ext cx="7198880" cy="950913"/>
          </a:xfrm>
          <a:prstGeom prst="rect">
            <a:avLst/>
          </a:prstGeom>
          <a:noFill/>
          <a:ln>
            <a:noFill/>
          </a:ln>
        </p:spPr>
        <p:txBody>
          <a:bodyPr spcFirstLastPara="1" wrap="square" lIns="91425" tIns="45700" rIns="91425" bIns="45700" anchor="t" anchorCtr="0">
            <a:normAutofit/>
          </a:bodyPr>
          <a:lstStyle>
            <a:lvl1pPr marL="457200" lvl="0" indent="-228600" algn="l">
              <a:lnSpc>
                <a:spcPct val="180000"/>
              </a:lnSpc>
              <a:spcBef>
                <a:spcPts val="1000"/>
              </a:spcBef>
              <a:spcAft>
                <a:spcPts val="0"/>
              </a:spcAft>
              <a:buSzPts val="2400"/>
              <a:buNone/>
              <a:defRPr sz="1600">
                <a:solidFill>
                  <a:schemeClr val="lt1"/>
                </a:solidFill>
              </a:defRPr>
            </a:lvl1pPr>
            <a:lvl2pPr marL="914400" lvl="1" indent="-400050" algn="l">
              <a:lnSpc>
                <a:spcPct val="160000"/>
              </a:lnSpc>
              <a:spcBef>
                <a:spcPts val="500"/>
              </a:spcBef>
              <a:spcAft>
                <a:spcPts val="0"/>
              </a:spcAft>
              <a:buSzPts val="2700"/>
              <a:buChar char="•"/>
              <a:defRPr/>
            </a:lvl2pPr>
            <a:lvl3pPr marL="1371600" lvl="2" indent="-400050" algn="l">
              <a:lnSpc>
                <a:spcPct val="160000"/>
              </a:lnSpc>
              <a:spcBef>
                <a:spcPts val="500"/>
              </a:spcBef>
              <a:spcAft>
                <a:spcPts val="0"/>
              </a:spcAft>
              <a:buSzPts val="2700"/>
              <a:buChar char="•"/>
              <a:defRPr/>
            </a:lvl3pPr>
            <a:lvl4pPr marL="1828800" lvl="3" indent="-400050" algn="l">
              <a:lnSpc>
                <a:spcPct val="160000"/>
              </a:lnSpc>
              <a:spcBef>
                <a:spcPts val="500"/>
              </a:spcBef>
              <a:spcAft>
                <a:spcPts val="0"/>
              </a:spcAft>
              <a:buSzPts val="2700"/>
              <a:buChar char="•"/>
              <a:defRPr/>
            </a:lvl4pPr>
            <a:lvl5pPr marL="2286000" lvl="4" indent="-400050" algn="l">
              <a:lnSpc>
                <a:spcPct val="160000"/>
              </a:lnSpc>
              <a:spcBef>
                <a:spcPts val="500"/>
              </a:spcBef>
              <a:spcAft>
                <a:spcPts val="0"/>
              </a:spcAft>
              <a:buSzPts val="27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80" name="Google Shape;80;p23"/>
          <p:cNvCxnSpPr/>
          <p:nvPr/>
        </p:nvCxnSpPr>
        <p:spPr>
          <a:xfrm>
            <a:off x="662825" y="2668524"/>
            <a:ext cx="727500" cy="0"/>
          </a:xfrm>
          <a:prstGeom prst="straightConnector1">
            <a:avLst/>
          </a:prstGeom>
          <a:noFill/>
          <a:ln w="38100" cap="flat" cmpd="sng">
            <a:solidFill>
              <a:schemeClr val="lt1"/>
            </a:solidFill>
            <a:prstDash val="solid"/>
            <a:round/>
            <a:headEnd type="none" w="sm" len="sm"/>
            <a:tailEnd type="none" w="sm" len="sm"/>
          </a:ln>
        </p:spPr>
      </p:cxnSp>
      <p:pic>
        <p:nvPicPr>
          <p:cNvPr id="81" name="Google Shape;81;p23" descr="A black background with white text&#10;&#10;Description automatically generated"/>
          <p:cNvPicPr preferRelativeResize="0"/>
          <p:nvPr/>
        </p:nvPicPr>
        <p:blipFill rotWithShape="1">
          <a:blip r:embed="rId3">
            <a:alphaModFix/>
          </a:blip>
          <a:srcRect/>
          <a:stretch/>
        </p:blipFill>
        <p:spPr>
          <a:xfrm>
            <a:off x="10520515" y="6004113"/>
            <a:ext cx="1084110" cy="454118"/>
          </a:xfrm>
          <a:prstGeom prst="rect">
            <a:avLst/>
          </a:prstGeom>
          <a:noFill/>
          <a:ln>
            <a:noFill/>
          </a:ln>
        </p:spPr>
      </p:pic>
    </p:spTree>
  </p:cSld>
  <p:clrMapOvr>
    <a:masterClrMapping/>
  </p:clrMapOvr>
  <p:transition spd="med">
    <p:push dir="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Agenda">
  <p:cSld name="Agenda">
    <p:bg>
      <p:bgPr>
        <a:solidFill>
          <a:schemeClr val="lt1"/>
        </a:solidFill>
        <a:effectLst/>
      </p:bgPr>
    </p:bg>
    <p:spTree>
      <p:nvGrpSpPr>
        <p:cNvPr id="1" name="Shape 82"/>
        <p:cNvGrpSpPr/>
        <p:nvPr/>
      </p:nvGrpSpPr>
      <p:grpSpPr>
        <a:xfrm>
          <a:off x="0" y="0"/>
          <a:ext cx="0" cy="0"/>
          <a:chOff x="0" y="0"/>
          <a:chExt cx="0" cy="0"/>
        </a:xfrm>
      </p:grpSpPr>
      <p:sp>
        <p:nvSpPr>
          <p:cNvPr id="83" name="Google Shape;83;p24"/>
          <p:cNvSpPr txBox="1">
            <a:spLocks noGrp="1"/>
          </p:cNvSpPr>
          <p:nvPr>
            <p:ph type="subTitle" idx="1"/>
          </p:nvPr>
        </p:nvSpPr>
        <p:spPr>
          <a:xfrm>
            <a:off x="587375" y="1836693"/>
            <a:ext cx="7198880" cy="4176712"/>
          </a:xfrm>
          <a:prstGeom prst="rect">
            <a:avLst/>
          </a:prstGeom>
          <a:noFill/>
          <a:ln>
            <a:noFill/>
          </a:ln>
        </p:spPr>
        <p:txBody>
          <a:bodyPr spcFirstLastPara="1" wrap="square" lIns="91425" tIns="45700" rIns="91425" bIns="45700" anchor="t" anchorCtr="0">
            <a:normAutofit/>
          </a:bodyPr>
          <a:lstStyle>
            <a:lvl1pPr lvl="0" algn="l">
              <a:lnSpc>
                <a:spcPct val="120000"/>
              </a:lnSpc>
              <a:spcBef>
                <a:spcPts val="1000"/>
              </a:spcBef>
              <a:spcAft>
                <a:spcPts val="0"/>
              </a:spcAft>
              <a:buSzPts val="3600"/>
              <a:buNone/>
              <a:defRPr sz="2400">
                <a:solidFill>
                  <a:srgbClr val="171717"/>
                </a:solidFill>
              </a:defRPr>
            </a:lvl1pPr>
            <a:lvl2pPr lvl="1" algn="ctr">
              <a:lnSpc>
                <a:spcPct val="144000"/>
              </a:lnSpc>
              <a:spcBef>
                <a:spcPts val="500"/>
              </a:spcBef>
              <a:spcAft>
                <a:spcPts val="0"/>
              </a:spcAft>
              <a:buSzPts val="3000"/>
              <a:buNone/>
              <a:defRPr sz="2000"/>
            </a:lvl2pPr>
            <a:lvl3pPr lvl="2" algn="ctr">
              <a:lnSpc>
                <a:spcPct val="160000"/>
              </a:lnSpc>
              <a:spcBef>
                <a:spcPts val="500"/>
              </a:spcBef>
              <a:spcAft>
                <a:spcPts val="0"/>
              </a:spcAft>
              <a:buSzPts val="2700"/>
              <a:buNone/>
              <a:defRPr sz="1800"/>
            </a:lvl3pPr>
            <a:lvl4pPr lvl="3" algn="ctr">
              <a:lnSpc>
                <a:spcPct val="180000"/>
              </a:lnSpc>
              <a:spcBef>
                <a:spcPts val="500"/>
              </a:spcBef>
              <a:spcAft>
                <a:spcPts val="0"/>
              </a:spcAft>
              <a:buSzPts val="2400"/>
              <a:buNone/>
              <a:defRPr sz="1600"/>
            </a:lvl4pPr>
            <a:lvl5pPr lvl="4" algn="ctr">
              <a:lnSpc>
                <a:spcPct val="180000"/>
              </a:lnSpc>
              <a:spcBef>
                <a:spcPts val="500"/>
              </a:spcBef>
              <a:spcAft>
                <a:spcPts val="0"/>
              </a:spcAft>
              <a:buSzPts val="24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84" name="Google Shape;84;p24"/>
          <p:cNvSpPr txBox="1">
            <a:spLocks noGrp="1"/>
          </p:cNvSpPr>
          <p:nvPr>
            <p:ph type="title"/>
          </p:nvPr>
        </p:nvSpPr>
        <p:spPr>
          <a:xfrm>
            <a:off x="587374" y="225425"/>
            <a:ext cx="7198881" cy="1223963"/>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4400"/>
              <a:buFont typeface="Lexend Medium"/>
              <a:buNone/>
              <a:defRPr sz="44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cxnSp>
        <p:nvCxnSpPr>
          <p:cNvPr id="85" name="Google Shape;85;p24"/>
          <p:cNvCxnSpPr/>
          <p:nvPr/>
        </p:nvCxnSpPr>
        <p:spPr>
          <a:xfrm>
            <a:off x="662825" y="1573377"/>
            <a:ext cx="727500" cy="0"/>
          </a:xfrm>
          <a:prstGeom prst="straightConnector1">
            <a:avLst/>
          </a:prstGeom>
          <a:noFill/>
          <a:ln w="38100" cap="flat" cmpd="sng">
            <a:solidFill>
              <a:schemeClr val="dk1"/>
            </a:solidFill>
            <a:prstDash val="solid"/>
            <a:round/>
            <a:headEnd type="none" w="sm" len="sm"/>
            <a:tailEnd type="none" w="sm" len="sm"/>
          </a:ln>
        </p:spPr>
      </p:cxnSp>
    </p:spTree>
  </p:cSld>
  <p:clrMapOvr>
    <a:masterClrMapping/>
  </p:clrMapOvr>
  <p:transition spd="med">
    <p:push dir="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Section Header-2" type="secHead">
  <p:cSld name="SECTION_HEADER">
    <p:bg>
      <p:bgPr>
        <a:blipFill>
          <a:blip r:embed="rId2">
            <a:alphaModFix/>
          </a:blip>
          <a:stretch>
            <a:fillRect/>
          </a:stretch>
        </a:blipFill>
        <a:effectLst/>
      </p:bgPr>
    </p:bg>
    <p:spTree>
      <p:nvGrpSpPr>
        <p:cNvPr id="1" name="Shape 86"/>
        <p:cNvGrpSpPr/>
        <p:nvPr/>
      </p:nvGrpSpPr>
      <p:grpSpPr>
        <a:xfrm>
          <a:off x="0" y="0"/>
          <a:ext cx="0" cy="0"/>
          <a:chOff x="0" y="0"/>
          <a:chExt cx="0" cy="0"/>
        </a:xfrm>
      </p:grpSpPr>
      <p:pic>
        <p:nvPicPr>
          <p:cNvPr id="87" name="Google Shape;87;p25" descr="A black and blue rectangles&#10;&#10;Description automatically generated"/>
          <p:cNvPicPr preferRelativeResize="0"/>
          <p:nvPr/>
        </p:nvPicPr>
        <p:blipFill rotWithShape="1">
          <a:blip r:embed="rId3">
            <a:alphaModFix/>
          </a:blip>
          <a:srcRect/>
          <a:stretch/>
        </p:blipFill>
        <p:spPr>
          <a:xfrm>
            <a:off x="0" y="1066800"/>
            <a:ext cx="12192000" cy="5791200"/>
          </a:xfrm>
          <a:prstGeom prst="rect">
            <a:avLst/>
          </a:prstGeom>
          <a:noFill/>
          <a:ln>
            <a:noFill/>
          </a:ln>
        </p:spPr>
      </p:pic>
      <p:sp>
        <p:nvSpPr>
          <p:cNvPr id="88" name="Google Shape;88;p25"/>
          <p:cNvSpPr txBox="1">
            <a:spLocks noGrp="1"/>
          </p:cNvSpPr>
          <p:nvPr>
            <p:ph type="title"/>
          </p:nvPr>
        </p:nvSpPr>
        <p:spPr>
          <a:xfrm>
            <a:off x="602017" y="2266338"/>
            <a:ext cx="2825749" cy="1793456"/>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10000"/>
              <a:buFont typeface="Roboto Light"/>
              <a:buNone/>
              <a:defRPr sz="10000">
                <a:solidFill>
                  <a:schemeClr val="lt1"/>
                </a:solidFill>
                <a:latin typeface="Roboto Light"/>
                <a:ea typeface="Roboto Light"/>
                <a:cs typeface="Roboto Light"/>
                <a:sym typeface="Roboto Light"/>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 name="Google Shape;89;p25"/>
          <p:cNvSpPr txBox="1">
            <a:spLocks noGrp="1"/>
          </p:cNvSpPr>
          <p:nvPr>
            <p:ph type="body" idx="1"/>
          </p:nvPr>
        </p:nvSpPr>
        <p:spPr>
          <a:xfrm>
            <a:off x="602014" y="3887175"/>
            <a:ext cx="4480626" cy="1793456"/>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5400"/>
              <a:buNone/>
              <a:defRPr sz="3600" b="1" i="0">
                <a:solidFill>
                  <a:schemeClr val="lt1"/>
                </a:solidFill>
                <a:latin typeface="Lexend Medium"/>
                <a:ea typeface="Lexend Medium"/>
                <a:cs typeface="Lexend Medium"/>
                <a:sym typeface="Lexend Medium"/>
              </a:defRPr>
            </a:lvl1pPr>
            <a:lvl2pPr marL="914400" lvl="1" indent="-228600" algn="l">
              <a:lnSpc>
                <a:spcPct val="144000"/>
              </a:lnSpc>
              <a:spcBef>
                <a:spcPts val="500"/>
              </a:spcBef>
              <a:spcAft>
                <a:spcPts val="0"/>
              </a:spcAft>
              <a:buSzPts val="3000"/>
              <a:buNone/>
              <a:defRPr sz="2000">
                <a:solidFill>
                  <a:srgbClr val="D788A6"/>
                </a:solidFill>
              </a:defRPr>
            </a:lvl2pPr>
            <a:lvl3pPr marL="1371600" lvl="2" indent="-228600" algn="l">
              <a:lnSpc>
                <a:spcPct val="160000"/>
              </a:lnSpc>
              <a:spcBef>
                <a:spcPts val="500"/>
              </a:spcBef>
              <a:spcAft>
                <a:spcPts val="0"/>
              </a:spcAft>
              <a:buSzPts val="2700"/>
              <a:buNone/>
              <a:defRPr sz="1800">
                <a:solidFill>
                  <a:srgbClr val="D788A6"/>
                </a:solidFill>
              </a:defRPr>
            </a:lvl3pPr>
            <a:lvl4pPr marL="1828800" lvl="3" indent="-228600" algn="l">
              <a:lnSpc>
                <a:spcPct val="180000"/>
              </a:lnSpc>
              <a:spcBef>
                <a:spcPts val="500"/>
              </a:spcBef>
              <a:spcAft>
                <a:spcPts val="0"/>
              </a:spcAft>
              <a:buSzPts val="2400"/>
              <a:buNone/>
              <a:defRPr sz="1600">
                <a:solidFill>
                  <a:srgbClr val="D788A6"/>
                </a:solidFill>
              </a:defRPr>
            </a:lvl4pPr>
            <a:lvl5pPr marL="2286000" lvl="4" indent="-228600" algn="l">
              <a:lnSpc>
                <a:spcPct val="180000"/>
              </a:lnSpc>
              <a:spcBef>
                <a:spcPts val="500"/>
              </a:spcBef>
              <a:spcAft>
                <a:spcPts val="0"/>
              </a:spcAft>
              <a:buSzPts val="2400"/>
              <a:buNone/>
              <a:defRPr sz="1600">
                <a:solidFill>
                  <a:srgbClr val="D788A6"/>
                </a:solidFill>
              </a:defRPr>
            </a:lvl5pPr>
            <a:lvl6pPr marL="2743200" lvl="5" indent="-228600" algn="l">
              <a:lnSpc>
                <a:spcPct val="90000"/>
              </a:lnSpc>
              <a:spcBef>
                <a:spcPts val="500"/>
              </a:spcBef>
              <a:spcAft>
                <a:spcPts val="0"/>
              </a:spcAft>
              <a:buClr>
                <a:srgbClr val="D788A6"/>
              </a:buClr>
              <a:buSzPts val="1600"/>
              <a:buNone/>
              <a:defRPr sz="1600">
                <a:solidFill>
                  <a:srgbClr val="D788A6"/>
                </a:solidFill>
              </a:defRPr>
            </a:lvl6pPr>
            <a:lvl7pPr marL="3200400" lvl="6" indent="-228600" algn="l">
              <a:lnSpc>
                <a:spcPct val="90000"/>
              </a:lnSpc>
              <a:spcBef>
                <a:spcPts val="500"/>
              </a:spcBef>
              <a:spcAft>
                <a:spcPts val="0"/>
              </a:spcAft>
              <a:buClr>
                <a:srgbClr val="D788A6"/>
              </a:buClr>
              <a:buSzPts val="1600"/>
              <a:buNone/>
              <a:defRPr sz="1600">
                <a:solidFill>
                  <a:srgbClr val="D788A6"/>
                </a:solidFill>
              </a:defRPr>
            </a:lvl7pPr>
            <a:lvl8pPr marL="3657600" lvl="7" indent="-228600" algn="l">
              <a:lnSpc>
                <a:spcPct val="90000"/>
              </a:lnSpc>
              <a:spcBef>
                <a:spcPts val="500"/>
              </a:spcBef>
              <a:spcAft>
                <a:spcPts val="0"/>
              </a:spcAft>
              <a:buClr>
                <a:srgbClr val="D788A6"/>
              </a:buClr>
              <a:buSzPts val="1600"/>
              <a:buNone/>
              <a:defRPr sz="1600">
                <a:solidFill>
                  <a:srgbClr val="D788A6"/>
                </a:solidFill>
              </a:defRPr>
            </a:lvl8pPr>
            <a:lvl9pPr marL="4114800" lvl="8" indent="-228600" algn="l">
              <a:lnSpc>
                <a:spcPct val="90000"/>
              </a:lnSpc>
              <a:spcBef>
                <a:spcPts val="500"/>
              </a:spcBef>
              <a:spcAft>
                <a:spcPts val="0"/>
              </a:spcAft>
              <a:buClr>
                <a:srgbClr val="D788A6"/>
              </a:buClr>
              <a:buSzPts val="1600"/>
              <a:buNone/>
              <a:defRPr sz="1600">
                <a:solidFill>
                  <a:srgbClr val="D788A6"/>
                </a:solidFill>
              </a:defRPr>
            </a:lvl9pPr>
          </a:lstStyle>
          <a:p>
            <a:endParaRPr/>
          </a:p>
        </p:txBody>
      </p:sp>
      <p:pic>
        <p:nvPicPr>
          <p:cNvPr id="90" name="Google Shape;90;p25" descr="A black background with white text&#10;&#10;Description automatically generated"/>
          <p:cNvPicPr preferRelativeResize="0"/>
          <p:nvPr/>
        </p:nvPicPr>
        <p:blipFill rotWithShape="1">
          <a:blip r:embed="rId4">
            <a:alphaModFix/>
          </a:blip>
          <a:srcRect/>
          <a:stretch/>
        </p:blipFill>
        <p:spPr>
          <a:xfrm>
            <a:off x="10520515" y="6004113"/>
            <a:ext cx="1084110" cy="454118"/>
          </a:xfrm>
          <a:prstGeom prst="rect">
            <a:avLst/>
          </a:prstGeom>
          <a:noFill/>
          <a:ln>
            <a:noFill/>
          </a:ln>
        </p:spPr>
      </p:pic>
    </p:spTree>
  </p:cSld>
  <p:clrMapOvr>
    <a:masterClrMapping/>
  </p:clrMapOvr>
  <p:transition spd="med">
    <p:push dir="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Section Header-3">
  <p:cSld name="Section Header-3">
    <p:bg>
      <p:bgPr>
        <a:blipFill>
          <a:blip r:embed="rId2">
            <a:alphaModFix/>
          </a:blip>
          <a:stretch>
            <a:fillRect/>
          </a:stretch>
        </a:blipFill>
        <a:effectLst/>
      </p:bgPr>
    </p:bg>
    <p:spTree>
      <p:nvGrpSpPr>
        <p:cNvPr id="1" name="Shape 91"/>
        <p:cNvGrpSpPr/>
        <p:nvPr/>
      </p:nvGrpSpPr>
      <p:grpSpPr>
        <a:xfrm>
          <a:off x="0" y="0"/>
          <a:ext cx="0" cy="0"/>
          <a:chOff x="0" y="0"/>
          <a:chExt cx="0" cy="0"/>
        </a:xfrm>
      </p:grpSpPr>
      <p:pic>
        <p:nvPicPr>
          <p:cNvPr id="92" name="Google Shape;92;p26" descr="A black and purple rectangles&#10;&#10;Description automatically generated"/>
          <p:cNvPicPr preferRelativeResize="0"/>
          <p:nvPr/>
        </p:nvPicPr>
        <p:blipFill rotWithShape="1">
          <a:blip r:embed="rId3">
            <a:alphaModFix/>
          </a:blip>
          <a:srcRect/>
          <a:stretch/>
        </p:blipFill>
        <p:spPr>
          <a:xfrm>
            <a:off x="-1" y="1064741"/>
            <a:ext cx="12196335" cy="5793259"/>
          </a:xfrm>
          <a:prstGeom prst="rect">
            <a:avLst/>
          </a:prstGeom>
          <a:noFill/>
          <a:ln>
            <a:noFill/>
          </a:ln>
        </p:spPr>
      </p:pic>
      <p:sp>
        <p:nvSpPr>
          <p:cNvPr id="93" name="Google Shape;93;p26"/>
          <p:cNvSpPr txBox="1">
            <a:spLocks noGrp="1"/>
          </p:cNvSpPr>
          <p:nvPr>
            <p:ph type="title"/>
          </p:nvPr>
        </p:nvSpPr>
        <p:spPr>
          <a:xfrm>
            <a:off x="602017" y="2266338"/>
            <a:ext cx="2825749" cy="1793456"/>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10000"/>
              <a:buFont typeface="Roboto Light"/>
              <a:buNone/>
              <a:defRPr sz="10000">
                <a:solidFill>
                  <a:schemeClr val="lt1"/>
                </a:solidFill>
                <a:latin typeface="Roboto Light"/>
                <a:ea typeface="Roboto Light"/>
                <a:cs typeface="Roboto Light"/>
                <a:sym typeface="Roboto Light"/>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 name="Google Shape;94;p26"/>
          <p:cNvSpPr txBox="1">
            <a:spLocks noGrp="1"/>
          </p:cNvSpPr>
          <p:nvPr>
            <p:ph type="body" idx="1"/>
          </p:nvPr>
        </p:nvSpPr>
        <p:spPr>
          <a:xfrm>
            <a:off x="602014" y="3887175"/>
            <a:ext cx="4480626" cy="1793456"/>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5400"/>
              <a:buNone/>
              <a:defRPr sz="3600" b="1" i="0">
                <a:solidFill>
                  <a:schemeClr val="lt1"/>
                </a:solidFill>
                <a:latin typeface="Lexend Medium"/>
                <a:ea typeface="Lexend Medium"/>
                <a:cs typeface="Lexend Medium"/>
                <a:sym typeface="Lexend Medium"/>
              </a:defRPr>
            </a:lvl1pPr>
            <a:lvl2pPr marL="914400" lvl="1" indent="-228600" algn="l">
              <a:lnSpc>
                <a:spcPct val="144000"/>
              </a:lnSpc>
              <a:spcBef>
                <a:spcPts val="500"/>
              </a:spcBef>
              <a:spcAft>
                <a:spcPts val="0"/>
              </a:spcAft>
              <a:buSzPts val="3000"/>
              <a:buNone/>
              <a:defRPr sz="2000">
                <a:solidFill>
                  <a:srgbClr val="D788A6"/>
                </a:solidFill>
              </a:defRPr>
            </a:lvl2pPr>
            <a:lvl3pPr marL="1371600" lvl="2" indent="-228600" algn="l">
              <a:lnSpc>
                <a:spcPct val="160000"/>
              </a:lnSpc>
              <a:spcBef>
                <a:spcPts val="500"/>
              </a:spcBef>
              <a:spcAft>
                <a:spcPts val="0"/>
              </a:spcAft>
              <a:buSzPts val="2700"/>
              <a:buNone/>
              <a:defRPr sz="1800">
                <a:solidFill>
                  <a:srgbClr val="D788A6"/>
                </a:solidFill>
              </a:defRPr>
            </a:lvl3pPr>
            <a:lvl4pPr marL="1828800" lvl="3" indent="-228600" algn="l">
              <a:lnSpc>
                <a:spcPct val="180000"/>
              </a:lnSpc>
              <a:spcBef>
                <a:spcPts val="500"/>
              </a:spcBef>
              <a:spcAft>
                <a:spcPts val="0"/>
              </a:spcAft>
              <a:buSzPts val="2400"/>
              <a:buNone/>
              <a:defRPr sz="1600">
                <a:solidFill>
                  <a:srgbClr val="D788A6"/>
                </a:solidFill>
              </a:defRPr>
            </a:lvl4pPr>
            <a:lvl5pPr marL="2286000" lvl="4" indent="-228600" algn="l">
              <a:lnSpc>
                <a:spcPct val="180000"/>
              </a:lnSpc>
              <a:spcBef>
                <a:spcPts val="500"/>
              </a:spcBef>
              <a:spcAft>
                <a:spcPts val="0"/>
              </a:spcAft>
              <a:buSzPts val="2400"/>
              <a:buNone/>
              <a:defRPr sz="1600">
                <a:solidFill>
                  <a:srgbClr val="D788A6"/>
                </a:solidFill>
              </a:defRPr>
            </a:lvl5pPr>
            <a:lvl6pPr marL="2743200" lvl="5" indent="-228600" algn="l">
              <a:lnSpc>
                <a:spcPct val="90000"/>
              </a:lnSpc>
              <a:spcBef>
                <a:spcPts val="500"/>
              </a:spcBef>
              <a:spcAft>
                <a:spcPts val="0"/>
              </a:spcAft>
              <a:buClr>
                <a:srgbClr val="D788A6"/>
              </a:buClr>
              <a:buSzPts val="1600"/>
              <a:buNone/>
              <a:defRPr sz="1600">
                <a:solidFill>
                  <a:srgbClr val="D788A6"/>
                </a:solidFill>
              </a:defRPr>
            </a:lvl6pPr>
            <a:lvl7pPr marL="3200400" lvl="6" indent="-228600" algn="l">
              <a:lnSpc>
                <a:spcPct val="90000"/>
              </a:lnSpc>
              <a:spcBef>
                <a:spcPts val="500"/>
              </a:spcBef>
              <a:spcAft>
                <a:spcPts val="0"/>
              </a:spcAft>
              <a:buClr>
                <a:srgbClr val="D788A6"/>
              </a:buClr>
              <a:buSzPts val="1600"/>
              <a:buNone/>
              <a:defRPr sz="1600">
                <a:solidFill>
                  <a:srgbClr val="D788A6"/>
                </a:solidFill>
              </a:defRPr>
            </a:lvl7pPr>
            <a:lvl8pPr marL="3657600" lvl="7" indent="-228600" algn="l">
              <a:lnSpc>
                <a:spcPct val="90000"/>
              </a:lnSpc>
              <a:spcBef>
                <a:spcPts val="500"/>
              </a:spcBef>
              <a:spcAft>
                <a:spcPts val="0"/>
              </a:spcAft>
              <a:buClr>
                <a:srgbClr val="D788A6"/>
              </a:buClr>
              <a:buSzPts val="1600"/>
              <a:buNone/>
              <a:defRPr sz="1600">
                <a:solidFill>
                  <a:srgbClr val="D788A6"/>
                </a:solidFill>
              </a:defRPr>
            </a:lvl8pPr>
            <a:lvl9pPr marL="4114800" lvl="8" indent="-228600" algn="l">
              <a:lnSpc>
                <a:spcPct val="90000"/>
              </a:lnSpc>
              <a:spcBef>
                <a:spcPts val="500"/>
              </a:spcBef>
              <a:spcAft>
                <a:spcPts val="0"/>
              </a:spcAft>
              <a:buClr>
                <a:srgbClr val="D788A6"/>
              </a:buClr>
              <a:buSzPts val="1600"/>
              <a:buNone/>
              <a:defRPr sz="1600">
                <a:solidFill>
                  <a:srgbClr val="D788A6"/>
                </a:solidFill>
              </a:defRPr>
            </a:lvl9pPr>
          </a:lstStyle>
          <a:p>
            <a:endParaRPr/>
          </a:p>
        </p:txBody>
      </p:sp>
      <p:pic>
        <p:nvPicPr>
          <p:cNvPr id="95" name="Google Shape;95;p26" descr="A black background with white text&#10;&#10;Description automatically generated"/>
          <p:cNvPicPr preferRelativeResize="0"/>
          <p:nvPr/>
        </p:nvPicPr>
        <p:blipFill rotWithShape="1">
          <a:blip r:embed="rId4">
            <a:alphaModFix/>
          </a:blip>
          <a:srcRect/>
          <a:stretch/>
        </p:blipFill>
        <p:spPr>
          <a:xfrm>
            <a:off x="10520515" y="6004113"/>
            <a:ext cx="1084110" cy="454118"/>
          </a:xfrm>
          <a:prstGeom prst="rect">
            <a:avLst/>
          </a:prstGeom>
          <a:noFill/>
          <a:ln>
            <a:noFill/>
          </a:ln>
        </p:spPr>
      </p:pic>
    </p:spTree>
  </p:cSld>
  <p:clrMapOvr>
    <a:masterClrMapping/>
  </p:clrMapOvr>
  <p:transition spd="med">
    <p:push dir="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Section Header-4-add image">
  <p:cSld name="Section Header-4-add image">
    <p:bg>
      <p:bgPr>
        <a:solidFill>
          <a:schemeClr val="lt1"/>
        </a:solidFill>
        <a:effectLst/>
      </p:bgPr>
    </p:bg>
    <p:spTree>
      <p:nvGrpSpPr>
        <p:cNvPr id="1" name="Shape 96"/>
        <p:cNvGrpSpPr/>
        <p:nvPr/>
      </p:nvGrpSpPr>
      <p:grpSpPr>
        <a:xfrm>
          <a:off x="0" y="0"/>
          <a:ext cx="0" cy="0"/>
          <a:chOff x="0" y="0"/>
          <a:chExt cx="0" cy="0"/>
        </a:xfrm>
      </p:grpSpPr>
      <p:pic>
        <p:nvPicPr>
          <p:cNvPr id="97" name="Google Shape;97;p27" descr="A black and purple rectangle&#10;&#10;Description automatically generated"/>
          <p:cNvPicPr preferRelativeResize="0"/>
          <p:nvPr/>
        </p:nvPicPr>
        <p:blipFill rotWithShape="1">
          <a:blip r:embed="rId2">
            <a:alphaModFix/>
          </a:blip>
          <a:srcRect/>
          <a:stretch/>
        </p:blipFill>
        <p:spPr>
          <a:xfrm>
            <a:off x="0" y="1066800"/>
            <a:ext cx="12192000" cy="5791200"/>
          </a:xfrm>
          <a:prstGeom prst="rect">
            <a:avLst/>
          </a:prstGeom>
          <a:noFill/>
          <a:ln>
            <a:noFill/>
          </a:ln>
        </p:spPr>
      </p:pic>
      <p:sp>
        <p:nvSpPr>
          <p:cNvPr id="98" name="Google Shape;98;p27"/>
          <p:cNvSpPr txBox="1">
            <a:spLocks noGrp="1"/>
          </p:cNvSpPr>
          <p:nvPr>
            <p:ph type="title"/>
          </p:nvPr>
        </p:nvSpPr>
        <p:spPr>
          <a:xfrm>
            <a:off x="602017" y="2266338"/>
            <a:ext cx="2825749" cy="1793456"/>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10000"/>
              <a:buFont typeface="Roboto Light"/>
              <a:buNone/>
              <a:defRPr sz="10000">
                <a:solidFill>
                  <a:schemeClr val="lt1"/>
                </a:solidFill>
                <a:latin typeface="Roboto Light"/>
                <a:ea typeface="Roboto Light"/>
                <a:cs typeface="Roboto Light"/>
                <a:sym typeface="Roboto Light"/>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9" name="Google Shape;99;p27"/>
          <p:cNvSpPr txBox="1">
            <a:spLocks noGrp="1"/>
          </p:cNvSpPr>
          <p:nvPr>
            <p:ph type="body" idx="1"/>
          </p:nvPr>
        </p:nvSpPr>
        <p:spPr>
          <a:xfrm>
            <a:off x="602014" y="3887174"/>
            <a:ext cx="4480626" cy="2116939"/>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5400"/>
              <a:buNone/>
              <a:defRPr sz="3600" b="1" i="0">
                <a:solidFill>
                  <a:schemeClr val="lt1"/>
                </a:solidFill>
                <a:latin typeface="Lexend Medium"/>
                <a:ea typeface="Lexend Medium"/>
                <a:cs typeface="Lexend Medium"/>
                <a:sym typeface="Lexend Medium"/>
              </a:defRPr>
            </a:lvl1pPr>
            <a:lvl2pPr marL="914400" lvl="1" indent="-228600" algn="l">
              <a:lnSpc>
                <a:spcPct val="144000"/>
              </a:lnSpc>
              <a:spcBef>
                <a:spcPts val="500"/>
              </a:spcBef>
              <a:spcAft>
                <a:spcPts val="0"/>
              </a:spcAft>
              <a:buSzPts val="3000"/>
              <a:buNone/>
              <a:defRPr sz="2000">
                <a:solidFill>
                  <a:srgbClr val="D788A6"/>
                </a:solidFill>
              </a:defRPr>
            </a:lvl2pPr>
            <a:lvl3pPr marL="1371600" lvl="2" indent="-228600" algn="l">
              <a:lnSpc>
                <a:spcPct val="160000"/>
              </a:lnSpc>
              <a:spcBef>
                <a:spcPts val="500"/>
              </a:spcBef>
              <a:spcAft>
                <a:spcPts val="0"/>
              </a:spcAft>
              <a:buSzPts val="2700"/>
              <a:buNone/>
              <a:defRPr sz="1800">
                <a:solidFill>
                  <a:srgbClr val="D788A6"/>
                </a:solidFill>
              </a:defRPr>
            </a:lvl3pPr>
            <a:lvl4pPr marL="1828800" lvl="3" indent="-228600" algn="l">
              <a:lnSpc>
                <a:spcPct val="180000"/>
              </a:lnSpc>
              <a:spcBef>
                <a:spcPts val="500"/>
              </a:spcBef>
              <a:spcAft>
                <a:spcPts val="0"/>
              </a:spcAft>
              <a:buSzPts val="2400"/>
              <a:buNone/>
              <a:defRPr sz="1600">
                <a:solidFill>
                  <a:srgbClr val="D788A6"/>
                </a:solidFill>
              </a:defRPr>
            </a:lvl4pPr>
            <a:lvl5pPr marL="2286000" lvl="4" indent="-228600" algn="l">
              <a:lnSpc>
                <a:spcPct val="180000"/>
              </a:lnSpc>
              <a:spcBef>
                <a:spcPts val="500"/>
              </a:spcBef>
              <a:spcAft>
                <a:spcPts val="0"/>
              </a:spcAft>
              <a:buSzPts val="2400"/>
              <a:buNone/>
              <a:defRPr sz="1600">
                <a:solidFill>
                  <a:srgbClr val="D788A6"/>
                </a:solidFill>
              </a:defRPr>
            </a:lvl5pPr>
            <a:lvl6pPr marL="2743200" lvl="5" indent="-228600" algn="l">
              <a:lnSpc>
                <a:spcPct val="90000"/>
              </a:lnSpc>
              <a:spcBef>
                <a:spcPts val="500"/>
              </a:spcBef>
              <a:spcAft>
                <a:spcPts val="0"/>
              </a:spcAft>
              <a:buClr>
                <a:srgbClr val="D788A6"/>
              </a:buClr>
              <a:buSzPts val="1600"/>
              <a:buNone/>
              <a:defRPr sz="1600">
                <a:solidFill>
                  <a:srgbClr val="D788A6"/>
                </a:solidFill>
              </a:defRPr>
            </a:lvl6pPr>
            <a:lvl7pPr marL="3200400" lvl="6" indent="-228600" algn="l">
              <a:lnSpc>
                <a:spcPct val="90000"/>
              </a:lnSpc>
              <a:spcBef>
                <a:spcPts val="500"/>
              </a:spcBef>
              <a:spcAft>
                <a:spcPts val="0"/>
              </a:spcAft>
              <a:buClr>
                <a:srgbClr val="D788A6"/>
              </a:buClr>
              <a:buSzPts val="1600"/>
              <a:buNone/>
              <a:defRPr sz="1600">
                <a:solidFill>
                  <a:srgbClr val="D788A6"/>
                </a:solidFill>
              </a:defRPr>
            </a:lvl7pPr>
            <a:lvl8pPr marL="3657600" lvl="7" indent="-228600" algn="l">
              <a:lnSpc>
                <a:spcPct val="90000"/>
              </a:lnSpc>
              <a:spcBef>
                <a:spcPts val="500"/>
              </a:spcBef>
              <a:spcAft>
                <a:spcPts val="0"/>
              </a:spcAft>
              <a:buClr>
                <a:srgbClr val="D788A6"/>
              </a:buClr>
              <a:buSzPts val="1600"/>
              <a:buNone/>
              <a:defRPr sz="1600">
                <a:solidFill>
                  <a:srgbClr val="D788A6"/>
                </a:solidFill>
              </a:defRPr>
            </a:lvl8pPr>
            <a:lvl9pPr marL="4114800" lvl="8" indent="-228600" algn="l">
              <a:lnSpc>
                <a:spcPct val="90000"/>
              </a:lnSpc>
              <a:spcBef>
                <a:spcPts val="500"/>
              </a:spcBef>
              <a:spcAft>
                <a:spcPts val="0"/>
              </a:spcAft>
              <a:buClr>
                <a:srgbClr val="D788A6"/>
              </a:buClr>
              <a:buSzPts val="1600"/>
              <a:buNone/>
              <a:defRPr sz="1600">
                <a:solidFill>
                  <a:srgbClr val="D788A6"/>
                </a:solidFill>
              </a:defRPr>
            </a:lvl9pPr>
          </a:lstStyle>
          <a:p>
            <a:endParaRPr/>
          </a:p>
        </p:txBody>
      </p:sp>
      <p:pic>
        <p:nvPicPr>
          <p:cNvPr id="100" name="Google Shape;100;p27" descr="A black background with white text&#10;&#10;Description automatically generated"/>
          <p:cNvPicPr preferRelativeResize="0"/>
          <p:nvPr/>
        </p:nvPicPr>
        <p:blipFill rotWithShape="1">
          <a:blip r:embed="rId3">
            <a:alphaModFix/>
          </a:blip>
          <a:srcRect/>
          <a:stretch/>
        </p:blipFill>
        <p:spPr>
          <a:xfrm>
            <a:off x="10520515" y="6004113"/>
            <a:ext cx="1084110" cy="454118"/>
          </a:xfrm>
          <a:prstGeom prst="rect">
            <a:avLst/>
          </a:prstGeom>
          <a:noFill/>
          <a:ln>
            <a:noFill/>
          </a:ln>
        </p:spPr>
      </p:pic>
      <p:sp>
        <p:nvSpPr>
          <p:cNvPr id="101" name="Google Shape;101;p27"/>
          <p:cNvSpPr txBox="1">
            <a:spLocks noGrp="1"/>
          </p:cNvSpPr>
          <p:nvPr>
            <p:ph type="body" idx="2"/>
          </p:nvPr>
        </p:nvSpPr>
        <p:spPr>
          <a:xfrm>
            <a:off x="4297680" y="1343632"/>
            <a:ext cx="6604000" cy="1733124"/>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1000"/>
              </a:spcBef>
              <a:spcAft>
                <a:spcPts val="0"/>
              </a:spcAft>
              <a:buSzPts val="3600"/>
              <a:buNone/>
              <a:defRPr/>
            </a:lvl1pPr>
            <a:lvl2pPr marL="914400" lvl="1" indent="-228600" algn="l">
              <a:lnSpc>
                <a:spcPct val="144000"/>
              </a:lnSpc>
              <a:spcBef>
                <a:spcPts val="500"/>
              </a:spcBef>
              <a:spcAft>
                <a:spcPts val="0"/>
              </a:spcAft>
              <a:buSzPts val="3000"/>
              <a:buNone/>
              <a:defRPr/>
            </a:lvl2pPr>
            <a:lvl3pPr marL="1371600" lvl="2" indent="-400050" algn="l">
              <a:lnSpc>
                <a:spcPct val="160000"/>
              </a:lnSpc>
              <a:spcBef>
                <a:spcPts val="500"/>
              </a:spcBef>
              <a:spcAft>
                <a:spcPts val="0"/>
              </a:spcAft>
              <a:buSzPts val="2700"/>
              <a:buChar char="•"/>
              <a:defRPr/>
            </a:lvl3pPr>
            <a:lvl4pPr marL="1828800" lvl="3" indent="-400050" algn="l">
              <a:lnSpc>
                <a:spcPct val="160000"/>
              </a:lnSpc>
              <a:spcBef>
                <a:spcPts val="500"/>
              </a:spcBef>
              <a:spcAft>
                <a:spcPts val="0"/>
              </a:spcAft>
              <a:buSzPts val="2700"/>
              <a:buChar char="•"/>
              <a:defRPr/>
            </a:lvl4pPr>
            <a:lvl5pPr marL="2286000" lvl="4" indent="-400050" algn="l">
              <a:lnSpc>
                <a:spcPct val="160000"/>
              </a:lnSpc>
              <a:spcBef>
                <a:spcPts val="500"/>
              </a:spcBef>
              <a:spcAft>
                <a:spcPts val="0"/>
              </a:spcAft>
              <a:buSzPts val="27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transition spd="med">
    <p:push dir="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matchingName="Title and Content on Hibiscus">
  <p:cSld name="Title and Content on Hibiscus">
    <p:bg>
      <p:bgPr>
        <a:solidFill>
          <a:schemeClr val="dk1"/>
        </a:solidFill>
        <a:effectLst/>
      </p:bgPr>
    </p:bg>
    <p:spTree>
      <p:nvGrpSpPr>
        <p:cNvPr id="1" name="Shape 109"/>
        <p:cNvGrpSpPr/>
        <p:nvPr/>
      </p:nvGrpSpPr>
      <p:grpSpPr>
        <a:xfrm>
          <a:off x="0" y="0"/>
          <a:ext cx="0" cy="0"/>
          <a:chOff x="0" y="0"/>
          <a:chExt cx="0" cy="0"/>
        </a:xfrm>
      </p:grpSpPr>
      <p:sp>
        <p:nvSpPr>
          <p:cNvPr id="110" name="Google Shape;110;p29"/>
          <p:cNvSpPr txBox="1">
            <a:spLocks noGrp="1"/>
          </p:cNvSpPr>
          <p:nvPr>
            <p:ph type="body" idx="1"/>
          </p:nvPr>
        </p:nvSpPr>
        <p:spPr>
          <a:xfrm>
            <a:off x="604837" y="1836693"/>
            <a:ext cx="10980145" cy="4180820"/>
          </a:xfrm>
          <a:prstGeom prst="rect">
            <a:avLst/>
          </a:prstGeom>
          <a:noFill/>
          <a:ln>
            <a:noFill/>
          </a:ln>
        </p:spPr>
        <p:txBody>
          <a:bodyPr spcFirstLastPara="1" wrap="square" lIns="91425" tIns="45700" rIns="91425" bIns="45700" anchor="t" anchorCtr="0">
            <a:normAutofit/>
          </a:bodyPr>
          <a:lstStyle>
            <a:lvl1pPr marL="457200" lvl="0" indent="-457200" algn="l">
              <a:lnSpc>
                <a:spcPct val="120000"/>
              </a:lnSpc>
              <a:spcBef>
                <a:spcPts val="1600"/>
              </a:spcBef>
              <a:spcAft>
                <a:spcPts val="0"/>
              </a:spcAft>
              <a:buClr>
                <a:schemeClr val="lt1"/>
              </a:buClr>
              <a:buSzPts val="3600"/>
              <a:buFont typeface="Arial"/>
              <a:buChar char="•"/>
              <a:defRPr>
                <a:solidFill>
                  <a:schemeClr val="lt1"/>
                </a:solidFill>
              </a:defRPr>
            </a:lvl1pPr>
            <a:lvl2pPr marL="914400" lvl="1" indent="-419100" algn="l">
              <a:lnSpc>
                <a:spcPct val="144000"/>
              </a:lnSpc>
              <a:spcBef>
                <a:spcPts val="500"/>
              </a:spcBef>
              <a:spcAft>
                <a:spcPts val="0"/>
              </a:spcAft>
              <a:buClr>
                <a:schemeClr val="lt1"/>
              </a:buClr>
              <a:buSzPts val="3000"/>
              <a:buChar char="•"/>
              <a:defRPr>
                <a:solidFill>
                  <a:schemeClr val="lt1"/>
                </a:solidFill>
              </a:defRPr>
            </a:lvl2pPr>
            <a:lvl3pPr marL="1371600" lvl="2" indent="-400050" algn="l">
              <a:lnSpc>
                <a:spcPct val="160000"/>
              </a:lnSpc>
              <a:spcBef>
                <a:spcPts val="500"/>
              </a:spcBef>
              <a:spcAft>
                <a:spcPts val="0"/>
              </a:spcAft>
              <a:buClr>
                <a:schemeClr val="lt1"/>
              </a:buClr>
              <a:buSzPts val="2700"/>
              <a:buChar char="•"/>
              <a:defRPr>
                <a:solidFill>
                  <a:schemeClr val="lt1"/>
                </a:solidFill>
              </a:defRPr>
            </a:lvl3pPr>
            <a:lvl4pPr marL="1828800" lvl="3" indent="-381000" algn="l">
              <a:lnSpc>
                <a:spcPct val="180000"/>
              </a:lnSpc>
              <a:spcBef>
                <a:spcPts val="500"/>
              </a:spcBef>
              <a:spcAft>
                <a:spcPts val="0"/>
              </a:spcAft>
              <a:buClr>
                <a:schemeClr val="lt1"/>
              </a:buClr>
              <a:buSzPts val="2400"/>
              <a:buChar char="•"/>
              <a:defRPr>
                <a:solidFill>
                  <a:schemeClr val="lt1"/>
                </a:solidFill>
              </a:defRPr>
            </a:lvl4pPr>
            <a:lvl5pPr marL="2286000" lvl="4" indent="-381000" algn="l">
              <a:lnSpc>
                <a:spcPct val="180000"/>
              </a:lnSpc>
              <a:spcBef>
                <a:spcPts val="500"/>
              </a:spcBef>
              <a:spcAft>
                <a:spcPts val="0"/>
              </a:spcAft>
              <a:buClr>
                <a:schemeClr val="lt1"/>
              </a:buClr>
              <a:buSzPts val="2400"/>
              <a:buChar char="•"/>
              <a:defRPr>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1" name="Google Shape;111;p29"/>
          <p:cNvSpPr txBox="1">
            <a:spLocks noGrp="1"/>
          </p:cNvSpPr>
          <p:nvPr>
            <p:ph type="title"/>
          </p:nvPr>
        </p:nvSpPr>
        <p:spPr>
          <a:xfrm>
            <a:off x="604838" y="235821"/>
            <a:ext cx="10980145" cy="1213152"/>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3600"/>
              <a:buFont typeface="Lexend Medium"/>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cxnSp>
        <p:nvCxnSpPr>
          <p:cNvPr id="112" name="Google Shape;112;p29"/>
          <p:cNvCxnSpPr/>
          <p:nvPr/>
        </p:nvCxnSpPr>
        <p:spPr>
          <a:xfrm>
            <a:off x="662825" y="1573377"/>
            <a:ext cx="727500" cy="0"/>
          </a:xfrm>
          <a:prstGeom prst="straightConnector1">
            <a:avLst/>
          </a:prstGeom>
          <a:noFill/>
          <a:ln w="38100" cap="flat" cmpd="sng">
            <a:solidFill>
              <a:schemeClr val="lt1"/>
            </a:solidFill>
            <a:prstDash val="solid"/>
            <a:round/>
            <a:headEnd type="none" w="sm" len="sm"/>
            <a:tailEnd type="none" w="sm" len="sm"/>
          </a:ln>
        </p:spPr>
      </p:cxnSp>
      <p:pic>
        <p:nvPicPr>
          <p:cNvPr id="113" name="Google Shape;113;p29" descr="A black background with white text&#10;&#10;Description automatically generated"/>
          <p:cNvPicPr preferRelativeResize="0"/>
          <p:nvPr/>
        </p:nvPicPr>
        <p:blipFill rotWithShape="1">
          <a:blip r:embed="rId2">
            <a:alphaModFix/>
          </a:blip>
          <a:srcRect/>
          <a:stretch/>
        </p:blipFill>
        <p:spPr>
          <a:xfrm>
            <a:off x="10520515" y="6004113"/>
            <a:ext cx="1084110" cy="454118"/>
          </a:xfrm>
          <a:prstGeom prst="rect">
            <a:avLst/>
          </a:prstGeom>
          <a:noFill/>
          <a:ln>
            <a:noFill/>
          </a:ln>
        </p:spPr>
      </p:pic>
    </p:spTree>
  </p:cSld>
  <p:clrMapOvr>
    <a:masterClrMapping/>
  </p:clrMapOvr>
  <p:transition spd="med">
    <p:push dir="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matchingName="Title and Content on Mariner">
  <p:cSld name="Title and Content on Mariner">
    <p:bg>
      <p:bgPr>
        <a:solidFill>
          <a:schemeClr val="dk2"/>
        </a:solidFill>
        <a:effectLst/>
      </p:bgPr>
    </p:bg>
    <p:spTree>
      <p:nvGrpSpPr>
        <p:cNvPr id="1" name="Shape 114"/>
        <p:cNvGrpSpPr/>
        <p:nvPr/>
      </p:nvGrpSpPr>
      <p:grpSpPr>
        <a:xfrm>
          <a:off x="0" y="0"/>
          <a:ext cx="0" cy="0"/>
          <a:chOff x="0" y="0"/>
          <a:chExt cx="0" cy="0"/>
        </a:xfrm>
      </p:grpSpPr>
      <p:sp>
        <p:nvSpPr>
          <p:cNvPr id="115" name="Google Shape;115;p30"/>
          <p:cNvSpPr txBox="1">
            <a:spLocks noGrp="1"/>
          </p:cNvSpPr>
          <p:nvPr>
            <p:ph type="body" idx="1"/>
          </p:nvPr>
        </p:nvSpPr>
        <p:spPr>
          <a:xfrm>
            <a:off x="604837" y="1836693"/>
            <a:ext cx="10980145" cy="4180820"/>
          </a:xfrm>
          <a:prstGeom prst="rect">
            <a:avLst/>
          </a:prstGeom>
          <a:noFill/>
          <a:ln>
            <a:noFill/>
          </a:ln>
        </p:spPr>
        <p:txBody>
          <a:bodyPr spcFirstLastPara="1" wrap="square" lIns="91425" tIns="45700" rIns="91425" bIns="45700" anchor="t" anchorCtr="0">
            <a:normAutofit/>
          </a:bodyPr>
          <a:lstStyle>
            <a:lvl1pPr marL="457200" lvl="0" indent="-457200" algn="l">
              <a:lnSpc>
                <a:spcPct val="120000"/>
              </a:lnSpc>
              <a:spcBef>
                <a:spcPts val="1600"/>
              </a:spcBef>
              <a:spcAft>
                <a:spcPts val="0"/>
              </a:spcAft>
              <a:buClr>
                <a:schemeClr val="lt1"/>
              </a:buClr>
              <a:buSzPts val="3600"/>
              <a:buFont typeface="Arial"/>
              <a:buChar char="•"/>
              <a:defRPr>
                <a:solidFill>
                  <a:schemeClr val="lt1"/>
                </a:solidFill>
              </a:defRPr>
            </a:lvl1pPr>
            <a:lvl2pPr marL="914400" lvl="1" indent="-419100" algn="l">
              <a:lnSpc>
                <a:spcPct val="144000"/>
              </a:lnSpc>
              <a:spcBef>
                <a:spcPts val="500"/>
              </a:spcBef>
              <a:spcAft>
                <a:spcPts val="0"/>
              </a:spcAft>
              <a:buClr>
                <a:schemeClr val="lt1"/>
              </a:buClr>
              <a:buSzPts val="3000"/>
              <a:buChar char="•"/>
              <a:defRPr>
                <a:solidFill>
                  <a:schemeClr val="lt1"/>
                </a:solidFill>
              </a:defRPr>
            </a:lvl2pPr>
            <a:lvl3pPr marL="1371600" lvl="2" indent="-400050" algn="l">
              <a:lnSpc>
                <a:spcPct val="160000"/>
              </a:lnSpc>
              <a:spcBef>
                <a:spcPts val="500"/>
              </a:spcBef>
              <a:spcAft>
                <a:spcPts val="0"/>
              </a:spcAft>
              <a:buClr>
                <a:schemeClr val="lt1"/>
              </a:buClr>
              <a:buSzPts val="2700"/>
              <a:buChar char="•"/>
              <a:defRPr>
                <a:solidFill>
                  <a:schemeClr val="lt1"/>
                </a:solidFill>
              </a:defRPr>
            </a:lvl3pPr>
            <a:lvl4pPr marL="1828800" lvl="3" indent="-381000" algn="l">
              <a:lnSpc>
                <a:spcPct val="180000"/>
              </a:lnSpc>
              <a:spcBef>
                <a:spcPts val="500"/>
              </a:spcBef>
              <a:spcAft>
                <a:spcPts val="0"/>
              </a:spcAft>
              <a:buClr>
                <a:schemeClr val="lt1"/>
              </a:buClr>
              <a:buSzPts val="2400"/>
              <a:buChar char="•"/>
              <a:defRPr>
                <a:solidFill>
                  <a:schemeClr val="lt1"/>
                </a:solidFill>
              </a:defRPr>
            </a:lvl4pPr>
            <a:lvl5pPr marL="2286000" lvl="4" indent="-381000" algn="l">
              <a:lnSpc>
                <a:spcPct val="180000"/>
              </a:lnSpc>
              <a:spcBef>
                <a:spcPts val="500"/>
              </a:spcBef>
              <a:spcAft>
                <a:spcPts val="0"/>
              </a:spcAft>
              <a:buClr>
                <a:schemeClr val="lt1"/>
              </a:buClr>
              <a:buSzPts val="2400"/>
              <a:buChar char="•"/>
              <a:defRPr>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6" name="Google Shape;116;p30"/>
          <p:cNvSpPr txBox="1">
            <a:spLocks noGrp="1"/>
          </p:cNvSpPr>
          <p:nvPr>
            <p:ph type="title"/>
          </p:nvPr>
        </p:nvSpPr>
        <p:spPr>
          <a:xfrm>
            <a:off x="604838" y="235821"/>
            <a:ext cx="10980145" cy="1213152"/>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3600"/>
              <a:buFont typeface="Lexend Medium"/>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cxnSp>
        <p:nvCxnSpPr>
          <p:cNvPr id="117" name="Google Shape;117;p30"/>
          <p:cNvCxnSpPr/>
          <p:nvPr/>
        </p:nvCxnSpPr>
        <p:spPr>
          <a:xfrm>
            <a:off x="662825" y="1573377"/>
            <a:ext cx="727500" cy="0"/>
          </a:xfrm>
          <a:prstGeom prst="straightConnector1">
            <a:avLst/>
          </a:prstGeom>
          <a:noFill/>
          <a:ln w="38100" cap="flat" cmpd="sng">
            <a:solidFill>
              <a:schemeClr val="lt1"/>
            </a:solidFill>
            <a:prstDash val="solid"/>
            <a:round/>
            <a:headEnd type="none" w="sm" len="sm"/>
            <a:tailEnd type="none" w="sm" len="sm"/>
          </a:ln>
        </p:spPr>
      </p:cxnSp>
      <p:pic>
        <p:nvPicPr>
          <p:cNvPr id="118" name="Google Shape;118;p30" descr="A black background with white text&#10;&#10;Description automatically generated"/>
          <p:cNvPicPr preferRelativeResize="0"/>
          <p:nvPr/>
        </p:nvPicPr>
        <p:blipFill rotWithShape="1">
          <a:blip r:embed="rId2">
            <a:alphaModFix/>
          </a:blip>
          <a:srcRect/>
          <a:stretch/>
        </p:blipFill>
        <p:spPr>
          <a:xfrm>
            <a:off x="10520515" y="6004113"/>
            <a:ext cx="1084110" cy="454118"/>
          </a:xfrm>
          <a:prstGeom prst="rect">
            <a:avLst/>
          </a:prstGeom>
          <a:noFill/>
          <a:ln>
            <a:noFill/>
          </a:ln>
        </p:spPr>
      </p:pic>
    </p:spTree>
  </p:cSld>
  <p:clrMapOvr>
    <a:masterClrMapping/>
  </p:clrMapOvr>
  <p:transition spd="med">
    <p:push dir="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matchingName="Title and Content on Amethyst">
  <p:cSld name="Title and Content on Amethyst">
    <p:bg>
      <p:bgPr>
        <a:solidFill>
          <a:schemeClr val="accent1"/>
        </a:solidFill>
        <a:effectLst/>
      </p:bgPr>
    </p:bg>
    <p:spTree>
      <p:nvGrpSpPr>
        <p:cNvPr id="1" name="Shape 119"/>
        <p:cNvGrpSpPr/>
        <p:nvPr/>
      </p:nvGrpSpPr>
      <p:grpSpPr>
        <a:xfrm>
          <a:off x="0" y="0"/>
          <a:ext cx="0" cy="0"/>
          <a:chOff x="0" y="0"/>
          <a:chExt cx="0" cy="0"/>
        </a:xfrm>
      </p:grpSpPr>
      <p:sp>
        <p:nvSpPr>
          <p:cNvPr id="120" name="Google Shape;120;p31"/>
          <p:cNvSpPr txBox="1">
            <a:spLocks noGrp="1"/>
          </p:cNvSpPr>
          <p:nvPr>
            <p:ph type="body" idx="1"/>
          </p:nvPr>
        </p:nvSpPr>
        <p:spPr>
          <a:xfrm>
            <a:off x="604837" y="1836693"/>
            <a:ext cx="10980145" cy="4180820"/>
          </a:xfrm>
          <a:prstGeom prst="rect">
            <a:avLst/>
          </a:prstGeom>
          <a:noFill/>
          <a:ln>
            <a:noFill/>
          </a:ln>
        </p:spPr>
        <p:txBody>
          <a:bodyPr spcFirstLastPara="1" wrap="square" lIns="91425" tIns="45700" rIns="91425" bIns="45700" anchor="t" anchorCtr="0">
            <a:normAutofit/>
          </a:bodyPr>
          <a:lstStyle>
            <a:lvl1pPr marL="457200" lvl="0" indent="-457200" algn="l">
              <a:lnSpc>
                <a:spcPct val="120000"/>
              </a:lnSpc>
              <a:spcBef>
                <a:spcPts val="1600"/>
              </a:spcBef>
              <a:spcAft>
                <a:spcPts val="0"/>
              </a:spcAft>
              <a:buClr>
                <a:schemeClr val="lt1"/>
              </a:buClr>
              <a:buSzPts val="3600"/>
              <a:buFont typeface="Arial"/>
              <a:buChar char="•"/>
              <a:defRPr>
                <a:solidFill>
                  <a:schemeClr val="lt1"/>
                </a:solidFill>
              </a:defRPr>
            </a:lvl1pPr>
            <a:lvl2pPr marL="914400" lvl="1" indent="-419100" algn="l">
              <a:lnSpc>
                <a:spcPct val="144000"/>
              </a:lnSpc>
              <a:spcBef>
                <a:spcPts val="500"/>
              </a:spcBef>
              <a:spcAft>
                <a:spcPts val="0"/>
              </a:spcAft>
              <a:buClr>
                <a:schemeClr val="lt1"/>
              </a:buClr>
              <a:buSzPts val="3000"/>
              <a:buChar char="•"/>
              <a:defRPr>
                <a:solidFill>
                  <a:schemeClr val="lt1"/>
                </a:solidFill>
              </a:defRPr>
            </a:lvl2pPr>
            <a:lvl3pPr marL="1371600" lvl="2" indent="-400050" algn="l">
              <a:lnSpc>
                <a:spcPct val="160000"/>
              </a:lnSpc>
              <a:spcBef>
                <a:spcPts val="500"/>
              </a:spcBef>
              <a:spcAft>
                <a:spcPts val="0"/>
              </a:spcAft>
              <a:buClr>
                <a:schemeClr val="lt1"/>
              </a:buClr>
              <a:buSzPts val="2700"/>
              <a:buChar char="•"/>
              <a:defRPr>
                <a:solidFill>
                  <a:schemeClr val="lt1"/>
                </a:solidFill>
              </a:defRPr>
            </a:lvl3pPr>
            <a:lvl4pPr marL="1828800" lvl="3" indent="-381000" algn="l">
              <a:lnSpc>
                <a:spcPct val="180000"/>
              </a:lnSpc>
              <a:spcBef>
                <a:spcPts val="500"/>
              </a:spcBef>
              <a:spcAft>
                <a:spcPts val="0"/>
              </a:spcAft>
              <a:buClr>
                <a:schemeClr val="lt1"/>
              </a:buClr>
              <a:buSzPts val="2400"/>
              <a:buChar char="•"/>
              <a:defRPr>
                <a:solidFill>
                  <a:schemeClr val="lt1"/>
                </a:solidFill>
              </a:defRPr>
            </a:lvl4pPr>
            <a:lvl5pPr marL="2286000" lvl="4" indent="-381000" algn="l">
              <a:lnSpc>
                <a:spcPct val="180000"/>
              </a:lnSpc>
              <a:spcBef>
                <a:spcPts val="500"/>
              </a:spcBef>
              <a:spcAft>
                <a:spcPts val="0"/>
              </a:spcAft>
              <a:buClr>
                <a:schemeClr val="lt1"/>
              </a:buClr>
              <a:buSzPts val="2400"/>
              <a:buChar char="•"/>
              <a:defRPr>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1" name="Google Shape;121;p31"/>
          <p:cNvSpPr txBox="1">
            <a:spLocks noGrp="1"/>
          </p:cNvSpPr>
          <p:nvPr>
            <p:ph type="title"/>
          </p:nvPr>
        </p:nvSpPr>
        <p:spPr>
          <a:xfrm>
            <a:off x="604838" y="235821"/>
            <a:ext cx="10980145" cy="1213152"/>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3600"/>
              <a:buFont typeface="Lexend Medium"/>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cxnSp>
        <p:nvCxnSpPr>
          <p:cNvPr id="122" name="Google Shape;122;p31"/>
          <p:cNvCxnSpPr/>
          <p:nvPr/>
        </p:nvCxnSpPr>
        <p:spPr>
          <a:xfrm>
            <a:off x="662825" y="1573377"/>
            <a:ext cx="727500" cy="0"/>
          </a:xfrm>
          <a:prstGeom prst="straightConnector1">
            <a:avLst/>
          </a:prstGeom>
          <a:noFill/>
          <a:ln w="38100" cap="flat" cmpd="sng">
            <a:solidFill>
              <a:schemeClr val="lt1"/>
            </a:solidFill>
            <a:prstDash val="solid"/>
            <a:round/>
            <a:headEnd type="none" w="sm" len="sm"/>
            <a:tailEnd type="none" w="sm" len="sm"/>
          </a:ln>
        </p:spPr>
      </p:cxnSp>
      <p:pic>
        <p:nvPicPr>
          <p:cNvPr id="123" name="Google Shape;123;p31" descr="A black background with white text&#10;&#10;Description automatically generated"/>
          <p:cNvPicPr preferRelativeResize="0"/>
          <p:nvPr/>
        </p:nvPicPr>
        <p:blipFill rotWithShape="1">
          <a:blip r:embed="rId2">
            <a:alphaModFix/>
          </a:blip>
          <a:srcRect/>
          <a:stretch/>
        </p:blipFill>
        <p:spPr>
          <a:xfrm>
            <a:off x="10520515" y="6004113"/>
            <a:ext cx="1084110" cy="454118"/>
          </a:xfrm>
          <a:prstGeom prst="rect">
            <a:avLst/>
          </a:prstGeom>
          <a:noFill/>
          <a:ln>
            <a:noFill/>
          </a:ln>
        </p:spPr>
      </p:pic>
    </p:spTree>
  </p:cSld>
  <p:clrMapOvr>
    <a:masterClrMapping/>
  </p:clrMapOvr>
  <p:transition spd="med">
    <p:push dir="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three column text">
  <p:cSld name="Title and three column text">
    <p:spTree>
      <p:nvGrpSpPr>
        <p:cNvPr id="1" name="Shape 124"/>
        <p:cNvGrpSpPr/>
        <p:nvPr/>
      </p:nvGrpSpPr>
      <p:grpSpPr>
        <a:xfrm>
          <a:off x="0" y="0"/>
          <a:ext cx="0" cy="0"/>
          <a:chOff x="0" y="0"/>
          <a:chExt cx="0" cy="0"/>
        </a:xfrm>
      </p:grpSpPr>
      <p:sp>
        <p:nvSpPr>
          <p:cNvPr id="125" name="Google Shape;125;p32"/>
          <p:cNvSpPr txBox="1">
            <a:spLocks noGrp="1"/>
          </p:cNvSpPr>
          <p:nvPr>
            <p:ph type="title"/>
          </p:nvPr>
        </p:nvSpPr>
        <p:spPr>
          <a:xfrm>
            <a:off x="604838" y="235821"/>
            <a:ext cx="10980145" cy="1213152"/>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cxnSp>
        <p:nvCxnSpPr>
          <p:cNvPr id="126" name="Google Shape;126;p32"/>
          <p:cNvCxnSpPr/>
          <p:nvPr/>
        </p:nvCxnSpPr>
        <p:spPr>
          <a:xfrm>
            <a:off x="662825" y="1573377"/>
            <a:ext cx="727500" cy="0"/>
          </a:xfrm>
          <a:prstGeom prst="straightConnector1">
            <a:avLst/>
          </a:prstGeom>
          <a:noFill/>
          <a:ln w="38100" cap="flat" cmpd="sng">
            <a:solidFill>
              <a:schemeClr val="dk1"/>
            </a:solidFill>
            <a:prstDash val="solid"/>
            <a:round/>
            <a:headEnd type="none" w="sm" len="sm"/>
            <a:tailEnd type="none" w="sm" len="sm"/>
          </a:ln>
        </p:spPr>
      </p:cxnSp>
      <p:sp>
        <p:nvSpPr>
          <p:cNvPr id="127" name="Google Shape;127;p32"/>
          <p:cNvSpPr txBox="1">
            <a:spLocks noGrp="1"/>
          </p:cNvSpPr>
          <p:nvPr>
            <p:ph type="body" idx="1"/>
          </p:nvPr>
        </p:nvSpPr>
        <p:spPr>
          <a:xfrm>
            <a:off x="604838" y="1783531"/>
            <a:ext cx="10980737" cy="400767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0"/>
              </a:spcBef>
              <a:spcAft>
                <a:spcPts val="0"/>
              </a:spcAft>
              <a:buSzPts val="3000"/>
              <a:buNone/>
              <a:defRPr sz="2000"/>
            </a:lvl1pPr>
            <a:lvl2pPr marL="914400" lvl="1" indent="-400050" algn="l">
              <a:lnSpc>
                <a:spcPct val="160000"/>
              </a:lnSpc>
              <a:spcBef>
                <a:spcPts val="800"/>
              </a:spcBef>
              <a:spcAft>
                <a:spcPts val="0"/>
              </a:spcAft>
              <a:buSzPts val="2700"/>
              <a:buChar char="•"/>
              <a:defRPr/>
            </a:lvl2pPr>
            <a:lvl3pPr marL="1371600" lvl="2" indent="-400050" algn="l">
              <a:lnSpc>
                <a:spcPct val="160000"/>
              </a:lnSpc>
              <a:spcBef>
                <a:spcPts val="500"/>
              </a:spcBef>
              <a:spcAft>
                <a:spcPts val="0"/>
              </a:spcAft>
              <a:buSzPts val="2700"/>
              <a:buChar char="•"/>
              <a:defRPr/>
            </a:lvl3pPr>
            <a:lvl4pPr marL="1828800" lvl="3" indent="-400050" algn="l">
              <a:lnSpc>
                <a:spcPct val="160000"/>
              </a:lnSpc>
              <a:spcBef>
                <a:spcPts val="500"/>
              </a:spcBef>
              <a:spcAft>
                <a:spcPts val="0"/>
              </a:spcAft>
              <a:buSzPts val="2700"/>
              <a:buChar char="•"/>
              <a:defRPr/>
            </a:lvl4pPr>
            <a:lvl5pPr marL="2286000" lvl="4" indent="-400050" algn="l">
              <a:lnSpc>
                <a:spcPct val="160000"/>
              </a:lnSpc>
              <a:spcBef>
                <a:spcPts val="500"/>
              </a:spcBef>
              <a:spcAft>
                <a:spcPts val="0"/>
              </a:spcAft>
              <a:buSzPts val="27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transition spd="med">
    <p:push dir="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Picture">
  <p:cSld name="Title and Picture">
    <p:spTree>
      <p:nvGrpSpPr>
        <p:cNvPr id="1" name="Shape 128"/>
        <p:cNvGrpSpPr/>
        <p:nvPr/>
      </p:nvGrpSpPr>
      <p:grpSpPr>
        <a:xfrm>
          <a:off x="0" y="0"/>
          <a:ext cx="0" cy="0"/>
          <a:chOff x="0" y="0"/>
          <a:chExt cx="0" cy="0"/>
        </a:xfrm>
      </p:grpSpPr>
      <p:sp>
        <p:nvSpPr>
          <p:cNvPr id="129" name="Google Shape;129;p33"/>
          <p:cNvSpPr txBox="1">
            <a:spLocks noGrp="1"/>
          </p:cNvSpPr>
          <p:nvPr>
            <p:ph type="title"/>
          </p:nvPr>
        </p:nvSpPr>
        <p:spPr>
          <a:xfrm>
            <a:off x="604838" y="235821"/>
            <a:ext cx="10980145" cy="1213152"/>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0" name="Google Shape;130;p33"/>
          <p:cNvSpPr>
            <a:spLocks noGrp="1"/>
          </p:cNvSpPr>
          <p:nvPr>
            <p:ph type="pic" idx="2"/>
          </p:nvPr>
        </p:nvSpPr>
        <p:spPr>
          <a:xfrm>
            <a:off x="587375" y="1836693"/>
            <a:ext cx="10980738" cy="4045486"/>
          </a:xfrm>
          <a:prstGeom prst="rect">
            <a:avLst/>
          </a:prstGeom>
          <a:solidFill>
            <a:srgbClr val="BFBFBF"/>
          </a:solidFill>
          <a:ln>
            <a:noFill/>
          </a:ln>
        </p:spPr>
      </p:sp>
      <p:cxnSp>
        <p:nvCxnSpPr>
          <p:cNvPr id="131" name="Google Shape;131;p33"/>
          <p:cNvCxnSpPr/>
          <p:nvPr/>
        </p:nvCxnSpPr>
        <p:spPr>
          <a:xfrm>
            <a:off x="662825" y="1573377"/>
            <a:ext cx="727500" cy="0"/>
          </a:xfrm>
          <a:prstGeom prst="straightConnector1">
            <a:avLst/>
          </a:prstGeom>
          <a:noFill/>
          <a:ln w="38100" cap="flat" cmpd="sng">
            <a:solidFill>
              <a:schemeClr val="dk1"/>
            </a:solidFill>
            <a:prstDash val="solid"/>
            <a:round/>
            <a:headEnd type="none" w="sm" len="sm"/>
            <a:tailEnd type="none" w="sm" len="sm"/>
          </a:ln>
        </p:spPr>
      </p:cxnSp>
    </p:spTree>
  </p:cSld>
  <p:clrMapOvr>
    <a:masterClrMapping/>
  </p:clrMapOvr>
  <p:transition spd="med">
    <p:push dir="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matchingName="Picture only">
  <p:cSld name="Picture only">
    <p:spTree>
      <p:nvGrpSpPr>
        <p:cNvPr id="1" name="Shape 132"/>
        <p:cNvGrpSpPr/>
        <p:nvPr/>
      </p:nvGrpSpPr>
      <p:grpSpPr>
        <a:xfrm>
          <a:off x="0" y="0"/>
          <a:ext cx="0" cy="0"/>
          <a:chOff x="0" y="0"/>
          <a:chExt cx="0" cy="0"/>
        </a:xfrm>
      </p:grpSpPr>
      <p:sp>
        <p:nvSpPr>
          <p:cNvPr id="133" name="Google Shape;133;p34"/>
          <p:cNvSpPr>
            <a:spLocks noGrp="1"/>
          </p:cNvSpPr>
          <p:nvPr>
            <p:ph type="pic" idx="2"/>
          </p:nvPr>
        </p:nvSpPr>
        <p:spPr>
          <a:xfrm>
            <a:off x="0" y="0"/>
            <a:ext cx="12192000" cy="6858000"/>
          </a:xfrm>
          <a:prstGeom prst="rect">
            <a:avLst/>
          </a:prstGeom>
          <a:solidFill>
            <a:srgbClr val="BFBFBF"/>
          </a:solidFill>
          <a:ln>
            <a:noFill/>
          </a:ln>
        </p:spPr>
      </p:sp>
    </p:spTree>
  </p:cSld>
  <p:clrMapOvr>
    <a:masterClrMapping/>
  </p:clrMapOvr>
  <p:transition spd="med">
    <p:push dir="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all out text and image">
  <p:cSld name="Call out text and image">
    <p:spTree>
      <p:nvGrpSpPr>
        <p:cNvPr id="1" name="Shape 134"/>
        <p:cNvGrpSpPr/>
        <p:nvPr/>
      </p:nvGrpSpPr>
      <p:grpSpPr>
        <a:xfrm>
          <a:off x="0" y="0"/>
          <a:ext cx="0" cy="0"/>
          <a:chOff x="0" y="0"/>
          <a:chExt cx="0" cy="0"/>
        </a:xfrm>
      </p:grpSpPr>
      <p:sp>
        <p:nvSpPr>
          <p:cNvPr id="135" name="Google Shape;135;p38"/>
          <p:cNvSpPr txBox="1">
            <a:spLocks noGrp="1"/>
          </p:cNvSpPr>
          <p:nvPr>
            <p:ph type="body" idx="1"/>
          </p:nvPr>
        </p:nvSpPr>
        <p:spPr>
          <a:xfrm>
            <a:off x="604838" y="436606"/>
            <a:ext cx="4757994" cy="544032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4200"/>
              <a:buNone/>
              <a:defRPr sz="2800">
                <a:solidFill>
                  <a:schemeClr val="dk1"/>
                </a:solidFill>
                <a:latin typeface="Lexend Medium"/>
                <a:ea typeface="Lexend Medium"/>
                <a:cs typeface="Lexend Medium"/>
                <a:sym typeface="Lexend Medium"/>
              </a:defRPr>
            </a:lvl1pPr>
            <a:lvl2pPr marL="914400" lvl="1" indent="-228600" algn="l">
              <a:lnSpc>
                <a:spcPct val="205714"/>
              </a:lnSpc>
              <a:spcBef>
                <a:spcPts val="500"/>
              </a:spcBef>
              <a:spcAft>
                <a:spcPts val="0"/>
              </a:spcAft>
              <a:buSzPts val="2100"/>
              <a:buNone/>
              <a:defRPr sz="1400"/>
            </a:lvl2pPr>
            <a:lvl3pPr marL="1371600" lvl="2" indent="-228600" algn="l">
              <a:lnSpc>
                <a:spcPct val="240000"/>
              </a:lnSpc>
              <a:spcBef>
                <a:spcPts val="500"/>
              </a:spcBef>
              <a:spcAft>
                <a:spcPts val="0"/>
              </a:spcAft>
              <a:buSzPts val="1800"/>
              <a:buNone/>
              <a:defRPr sz="1200"/>
            </a:lvl3pPr>
            <a:lvl4pPr marL="1828800" lvl="3" indent="-228600" algn="l">
              <a:lnSpc>
                <a:spcPct val="288000"/>
              </a:lnSpc>
              <a:spcBef>
                <a:spcPts val="500"/>
              </a:spcBef>
              <a:spcAft>
                <a:spcPts val="0"/>
              </a:spcAft>
              <a:buSzPts val="1500"/>
              <a:buNone/>
              <a:defRPr sz="1000"/>
            </a:lvl4pPr>
            <a:lvl5pPr marL="2286000" lvl="4" indent="-228600" algn="l">
              <a:lnSpc>
                <a:spcPct val="288000"/>
              </a:lnSpc>
              <a:spcBef>
                <a:spcPts val="500"/>
              </a:spcBef>
              <a:spcAft>
                <a:spcPts val="0"/>
              </a:spcAft>
              <a:buSzPts val="15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36" name="Google Shape;136;p38"/>
          <p:cNvSpPr>
            <a:spLocks noGrp="1"/>
          </p:cNvSpPr>
          <p:nvPr>
            <p:ph type="pic" idx="2"/>
          </p:nvPr>
        </p:nvSpPr>
        <p:spPr>
          <a:xfrm>
            <a:off x="5807075" y="0"/>
            <a:ext cx="6384925" cy="6858000"/>
          </a:xfrm>
          <a:prstGeom prst="rect">
            <a:avLst/>
          </a:prstGeom>
          <a:solidFill>
            <a:srgbClr val="BFBFBF"/>
          </a:solidFill>
          <a:ln>
            <a:noFill/>
          </a:ln>
        </p:spPr>
      </p:sp>
      <p:pic>
        <p:nvPicPr>
          <p:cNvPr id="137" name="Google Shape;137;p38" descr="A black and pink rectangle&#10;&#10;Description automatically generated"/>
          <p:cNvPicPr preferRelativeResize="0"/>
          <p:nvPr/>
        </p:nvPicPr>
        <p:blipFill rotWithShape="1">
          <a:blip r:embed="rId2">
            <a:alphaModFix/>
          </a:blip>
          <a:srcRect/>
          <a:stretch/>
        </p:blipFill>
        <p:spPr>
          <a:xfrm flipH="1">
            <a:off x="8474439" y="4728518"/>
            <a:ext cx="3717560" cy="2129481"/>
          </a:xfrm>
          <a:prstGeom prst="rect">
            <a:avLst/>
          </a:prstGeom>
          <a:noFill/>
          <a:ln>
            <a:noFill/>
          </a:ln>
        </p:spPr>
      </p:pic>
      <p:pic>
        <p:nvPicPr>
          <p:cNvPr id="138" name="Google Shape;138;p38" descr="A black background with white text&#10;&#10;Description automatically generated"/>
          <p:cNvPicPr preferRelativeResize="0"/>
          <p:nvPr/>
        </p:nvPicPr>
        <p:blipFill rotWithShape="1">
          <a:blip r:embed="rId3">
            <a:alphaModFix/>
          </a:blip>
          <a:srcRect/>
          <a:stretch/>
        </p:blipFill>
        <p:spPr>
          <a:xfrm>
            <a:off x="10520515" y="6004113"/>
            <a:ext cx="1084110" cy="454118"/>
          </a:xfrm>
          <a:prstGeom prst="rect">
            <a:avLst/>
          </a:prstGeom>
          <a:noFill/>
          <a:ln>
            <a:noFill/>
          </a:ln>
        </p:spPr>
      </p:pic>
    </p:spTree>
  </p:cSld>
  <p:clrMapOvr>
    <a:masterClrMapping/>
  </p:clrMapOvr>
  <p:transition spd="med">
    <p:push dir="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39"/>
        <p:cNvGrpSpPr/>
        <p:nvPr/>
      </p:nvGrpSpPr>
      <p:grpSpPr>
        <a:xfrm>
          <a:off x="0" y="0"/>
          <a:ext cx="0" cy="0"/>
          <a:chOff x="0" y="0"/>
          <a:chExt cx="0" cy="0"/>
        </a:xfrm>
      </p:grpSpPr>
      <p:sp>
        <p:nvSpPr>
          <p:cNvPr id="140" name="Google Shape;140;p39"/>
          <p:cNvSpPr txBox="1">
            <a:spLocks noGrp="1"/>
          </p:cNvSpPr>
          <p:nvPr>
            <p:ph type="title"/>
          </p:nvPr>
        </p:nvSpPr>
        <p:spPr>
          <a:xfrm>
            <a:off x="587375" y="235820"/>
            <a:ext cx="10980738" cy="1213568"/>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600"/>
              <a:buFont typeface="Lexend Medium"/>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1" name="Google Shape;141;p39"/>
          <p:cNvSpPr>
            <a:spLocks noGrp="1"/>
          </p:cNvSpPr>
          <p:nvPr>
            <p:ph type="pic" idx="2"/>
          </p:nvPr>
        </p:nvSpPr>
        <p:spPr>
          <a:xfrm>
            <a:off x="4186989" y="1836693"/>
            <a:ext cx="7381124" cy="3936310"/>
          </a:xfrm>
          <a:prstGeom prst="rect">
            <a:avLst/>
          </a:prstGeom>
          <a:solidFill>
            <a:srgbClr val="A5A5A5"/>
          </a:solidFill>
          <a:ln>
            <a:noFill/>
          </a:ln>
        </p:spPr>
      </p:sp>
      <p:sp>
        <p:nvSpPr>
          <p:cNvPr id="142" name="Google Shape;142;p39"/>
          <p:cNvSpPr txBox="1">
            <a:spLocks noGrp="1"/>
          </p:cNvSpPr>
          <p:nvPr>
            <p:ph type="body" idx="1"/>
          </p:nvPr>
        </p:nvSpPr>
        <p:spPr>
          <a:xfrm>
            <a:off x="604838" y="1836693"/>
            <a:ext cx="3283768" cy="3936306"/>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2400"/>
              <a:buNone/>
              <a:defRPr sz="1600"/>
            </a:lvl1pPr>
            <a:lvl2pPr marL="914400" lvl="1" indent="-228600" algn="l">
              <a:lnSpc>
                <a:spcPct val="205714"/>
              </a:lnSpc>
              <a:spcBef>
                <a:spcPts val="500"/>
              </a:spcBef>
              <a:spcAft>
                <a:spcPts val="0"/>
              </a:spcAft>
              <a:buSzPts val="2100"/>
              <a:buNone/>
              <a:defRPr sz="1400"/>
            </a:lvl2pPr>
            <a:lvl3pPr marL="1371600" lvl="2" indent="-228600" algn="l">
              <a:lnSpc>
                <a:spcPct val="240000"/>
              </a:lnSpc>
              <a:spcBef>
                <a:spcPts val="500"/>
              </a:spcBef>
              <a:spcAft>
                <a:spcPts val="0"/>
              </a:spcAft>
              <a:buSzPts val="1800"/>
              <a:buNone/>
              <a:defRPr sz="1200"/>
            </a:lvl3pPr>
            <a:lvl4pPr marL="1828800" lvl="3" indent="-228600" algn="l">
              <a:lnSpc>
                <a:spcPct val="288000"/>
              </a:lnSpc>
              <a:spcBef>
                <a:spcPts val="500"/>
              </a:spcBef>
              <a:spcAft>
                <a:spcPts val="0"/>
              </a:spcAft>
              <a:buSzPts val="1500"/>
              <a:buNone/>
              <a:defRPr sz="1000"/>
            </a:lvl4pPr>
            <a:lvl5pPr marL="2286000" lvl="4" indent="-228600" algn="l">
              <a:lnSpc>
                <a:spcPct val="288000"/>
              </a:lnSpc>
              <a:spcBef>
                <a:spcPts val="500"/>
              </a:spcBef>
              <a:spcAft>
                <a:spcPts val="0"/>
              </a:spcAft>
              <a:buSzPts val="15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cxnSp>
        <p:nvCxnSpPr>
          <p:cNvPr id="143" name="Google Shape;143;p39"/>
          <p:cNvCxnSpPr/>
          <p:nvPr/>
        </p:nvCxnSpPr>
        <p:spPr>
          <a:xfrm>
            <a:off x="662825" y="1573377"/>
            <a:ext cx="727500" cy="0"/>
          </a:xfrm>
          <a:prstGeom prst="straightConnector1">
            <a:avLst/>
          </a:prstGeom>
          <a:noFill/>
          <a:ln w="38100" cap="flat" cmpd="sng">
            <a:solidFill>
              <a:schemeClr val="dk1"/>
            </a:solidFill>
            <a:prstDash val="solid"/>
            <a:round/>
            <a:headEnd type="none" w="sm" len="sm"/>
            <a:tailEnd type="none" w="sm" len="sm"/>
          </a:ln>
        </p:spPr>
      </p:cxnSp>
    </p:spTree>
  </p:cSld>
  <p:clrMapOvr>
    <a:masterClrMapping/>
  </p:clrMapOvr>
  <p:transition spd="med">
    <p:push dir="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matchingName="Quote in circle">
  <p:cSld name="Quote in circle">
    <p:bg>
      <p:bgPr>
        <a:blipFill>
          <a:blip r:embed="rId2">
            <a:alphaModFix/>
          </a:blip>
          <a:stretch>
            <a:fillRect/>
          </a:stretch>
        </a:blipFill>
        <a:effectLst/>
      </p:bgPr>
    </p:bg>
    <p:spTree>
      <p:nvGrpSpPr>
        <p:cNvPr id="1" name="Shape 144"/>
        <p:cNvGrpSpPr/>
        <p:nvPr/>
      </p:nvGrpSpPr>
      <p:grpSpPr>
        <a:xfrm>
          <a:off x="0" y="0"/>
          <a:ext cx="0" cy="0"/>
          <a:chOff x="0" y="0"/>
          <a:chExt cx="0" cy="0"/>
        </a:xfrm>
      </p:grpSpPr>
      <p:pic>
        <p:nvPicPr>
          <p:cNvPr id="145" name="Google Shape;145;p40" descr="A black and pink rectangle&#10;&#10;Description automatically generated"/>
          <p:cNvPicPr preferRelativeResize="0"/>
          <p:nvPr/>
        </p:nvPicPr>
        <p:blipFill rotWithShape="1">
          <a:blip r:embed="rId3">
            <a:alphaModFix/>
          </a:blip>
          <a:srcRect/>
          <a:stretch/>
        </p:blipFill>
        <p:spPr>
          <a:xfrm flipH="1">
            <a:off x="8474439" y="4728518"/>
            <a:ext cx="3717560" cy="2129481"/>
          </a:xfrm>
          <a:prstGeom prst="rect">
            <a:avLst/>
          </a:prstGeom>
          <a:noFill/>
          <a:ln>
            <a:noFill/>
          </a:ln>
        </p:spPr>
      </p:pic>
      <p:sp>
        <p:nvSpPr>
          <p:cNvPr id="146" name="Google Shape;146;p40"/>
          <p:cNvSpPr/>
          <p:nvPr/>
        </p:nvSpPr>
        <p:spPr>
          <a:xfrm>
            <a:off x="587375" y="562232"/>
            <a:ext cx="5733535" cy="5733535"/>
          </a:xfrm>
          <a:prstGeom prst="ellipse">
            <a:avLst/>
          </a:prstGeom>
          <a:solidFill>
            <a:schemeClr val="dk1">
              <a:alpha val="81960"/>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Roboto Light"/>
              <a:ea typeface="Roboto Light"/>
              <a:cs typeface="Roboto Light"/>
              <a:sym typeface="Roboto Light"/>
            </a:endParaRPr>
          </a:p>
        </p:txBody>
      </p:sp>
      <p:sp>
        <p:nvSpPr>
          <p:cNvPr id="147" name="Google Shape;147;p40"/>
          <p:cNvSpPr txBox="1">
            <a:spLocks noGrp="1"/>
          </p:cNvSpPr>
          <p:nvPr>
            <p:ph type="body" idx="1"/>
          </p:nvPr>
        </p:nvSpPr>
        <p:spPr>
          <a:xfrm>
            <a:off x="1339591" y="1574184"/>
            <a:ext cx="4286851" cy="3492089"/>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3600"/>
              <a:buNone/>
              <a:defRPr sz="2400" b="0" i="0">
                <a:solidFill>
                  <a:schemeClr val="lt1"/>
                </a:solidFill>
                <a:latin typeface="Lexend Medium"/>
                <a:ea typeface="Lexend Medium"/>
                <a:cs typeface="Lexend Medium"/>
                <a:sym typeface="Lexend Medium"/>
              </a:defRPr>
            </a:lvl1pPr>
            <a:lvl2pPr marL="914400" lvl="1" indent="-228600" algn="l">
              <a:lnSpc>
                <a:spcPct val="144000"/>
              </a:lnSpc>
              <a:spcBef>
                <a:spcPts val="500"/>
              </a:spcBef>
              <a:spcAft>
                <a:spcPts val="0"/>
              </a:spcAft>
              <a:buSzPts val="3000"/>
              <a:buNone/>
              <a:defRPr sz="2000">
                <a:solidFill>
                  <a:srgbClr val="D788A6"/>
                </a:solidFill>
              </a:defRPr>
            </a:lvl2pPr>
            <a:lvl3pPr marL="1371600" lvl="2" indent="-228600" algn="l">
              <a:lnSpc>
                <a:spcPct val="160000"/>
              </a:lnSpc>
              <a:spcBef>
                <a:spcPts val="500"/>
              </a:spcBef>
              <a:spcAft>
                <a:spcPts val="0"/>
              </a:spcAft>
              <a:buSzPts val="2700"/>
              <a:buNone/>
              <a:defRPr sz="1800">
                <a:solidFill>
                  <a:srgbClr val="D788A6"/>
                </a:solidFill>
              </a:defRPr>
            </a:lvl3pPr>
            <a:lvl4pPr marL="1828800" lvl="3" indent="-228600" algn="l">
              <a:lnSpc>
                <a:spcPct val="180000"/>
              </a:lnSpc>
              <a:spcBef>
                <a:spcPts val="500"/>
              </a:spcBef>
              <a:spcAft>
                <a:spcPts val="0"/>
              </a:spcAft>
              <a:buSzPts val="2400"/>
              <a:buNone/>
              <a:defRPr sz="1600">
                <a:solidFill>
                  <a:srgbClr val="D788A6"/>
                </a:solidFill>
              </a:defRPr>
            </a:lvl4pPr>
            <a:lvl5pPr marL="2286000" lvl="4" indent="-228600" algn="l">
              <a:lnSpc>
                <a:spcPct val="180000"/>
              </a:lnSpc>
              <a:spcBef>
                <a:spcPts val="500"/>
              </a:spcBef>
              <a:spcAft>
                <a:spcPts val="0"/>
              </a:spcAft>
              <a:buSzPts val="2400"/>
              <a:buNone/>
              <a:defRPr sz="1600">
                <a:solidFill>
                  <a:srgbClr val="D788A6"/>
                </a:solidFill>
              </a:defRPr>
            </a:lvl5pPr>
            <a:lvl6pPr marL="2743200" lvl="5" indent="-228600" algn="l">
              <a:lnSpc>
                <a:spcPct val="90000"/>
              </a:lnSpc>
              <a:spcBef>
                <a:spcPts val="500"/>
              </a:spcBef>
              <a:spcAft>
                <a:spcPts val="0"/>
              </a:spcAft>
              <a:buClr>
                <a:srgbClr val="D788A6"/>
              </a:buClr>
              <a:buSzPts val="1600"/>
              <a:buNone/>
              <a:defRPr sz="1600">
                <a:solidFill>
                  <a:srgbClr val="D788A6"/>
                </a:solidFill>
              </a:defRPr>
            </a:lvl6pPr>
            <a:lvl7pPr marL="3200400" lvl="6" indent="-228600" algn="l">
              <a:lnSpc>
                <a:spcPct val="90000"/>
              </a:lnSpc>
              <a:spcBef>
                <a:spcPts val="500"/>
              </a:spcBef>
              <a:spcAft>
                <a:spcPts val="0"/>
              </a:spcAft>
              <a:buClr>
                <a:srgbClr val="D788A6"/>
              </a:buClr>
              <a:buSzPts val="1600"/>
              <a:buNone/>
              <a:defRPr sz="1600">
                <a:solidFill>
                  <a:srgbClr val="D788A6"/>
                </a:solidFill>
              </a:defRPr>
            </a:lvl7pPr>
            <a:lvl8pPr marL="3657600" lvl="7" indent="-228600" algn="l">
              <a:lnSpc>
                <a:spcPct val="90000"/>
              </a:lnSpc>
              <a:spcBef>
                <a:spcPts val="500"/>
              </a:spcBef>
              <a:spcAft>
                <a:spcPts val="0"/>
              </a:spcAft>
              <a:buClr>
                <a:srgbClr val="D788A6"/>
              </a:buClr>
              <a:buSzPts val="1600"/>
              <a:buNone/>
              <a:defRPr sz="1600">
                <a:solidFill>
                  <a:srgbClr val="D788A6"/>
                </a:solidFill>
              </a:defRPr>
            </a:lvl8pPr>
            <a:lvl9pPr marL="4114800" lvl="8" indent="-228600" algn="l">
              <a:lnSpc>
                <a:spcPct val="90000"/>
              </a:lnSpc>
              <a:spcBef>
                <a:spcPts val="500"/>
              </a:spcBef>
              <a:spcAft>
                <a:spcPts val="0"/>
              </a:spcAft>
              <a:buClr>
                <a:srgbClr val="D788A6"/>
              </a:buClr>
              <a:buSzPts val="1600"/>
              <a:buNone/>
              <a:defRPr sz="1600">
                <a:solidFill>
                  <a:srgbClr val="D788A6"/>
                </a:solidFill>
              </a:defRPr>
            </a:lvl9pPr>
          </a:lstStyle>
          <a:p>
            <a:endParaRPr/>
          </a:p>
        </p:txBody>
      </p:sp>
      <p:pic>
        <p:nvPicPr>
          <p:cNvPr id="148" name="Google Shape;148;p40" descr="A black background with white text&#10;&#10;Description automatically generated"/>
          <p:cNvPicPr preferRelativeResize="0"/>
          <p:nvPr/>
        </p:nvPicPr>
        <p:blipFill rotWithShape="1">
          <a:blip r:embed="rId4">
            <a:alphaModFix/>
          </a:blip>
          <a:srcRect/>
          <a:stretch/>
        </p:blipFill>
        <p:spPr>
          <a:xfrm>
            <a:off x="10520515" y="6004113"/>
            <a:ext cx="1084110" cy="454118"/>
          </a:xfrm>
          <a:prstGeom prst="rect">
            <a:avLst/>
          </a:prstGeom>
          <a:noFill/>
          <a:ln>
            <a:noFill/>
          </a:ln>
        </p:spPr>
      </p:pic>
    </p:spTree>
  </p:cSld>
  <p:clrMapOvr>
    <a:masterClrMapping/>
  </p:clrMapOvr>
  <p:transition spd="med">
    <p:push dir="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p:cSld name="TITLE_1">
    <p:spTree>
      <p:nvGrpSpPr>
        <p:cNvPr id="1" name="Shape 149"/>
        <p:cNvGrpSpPr/>
        <p:nvPr/>
      </p:nvGrpSpPr>
      <p:grpSpPr>
        <a:xfrm>
          <a:off x="0" y="0"/>
          <a:ext cx="0" cy="0"/>
          <a:chOff x="0" y="0"/>
          <a:chExt cx="0" cy="0"/>
        </a:xfrm>
      </p:grpSpPr>
      <p:sp>
        <p:nvSpPr>
          <p:cNvPr id="150" name="Google Shape;150;g31b4d94bd81_11_59"/>
          <p:cNvSpPr/>
          <p:nvPr/>
        </p:nvSpPr>
        <p:spPr>
          <a:xfrm>
            <a:off x="0" y="617933"/>
            <a:ext cx="12192000" cy="6240000"/>
          </a:xfrm>
          <a:prstGeom prst="rect">
            <a:avLst/>
          </a:prstGeom>
          <a:solidFill>
            <a:schemeClr val="lt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151" name="Google Shape;151;g31b4d94bd81_11_59"/>
          <p:cNvSpPr/>
          <p:nvPr/>
        </p:nvSpPr>
        <p:spPr>
          <a:xfrm>
            <a:off x="8518000" y="0"/>
            <a:ext cx="3674100" cy="6858000"/>
          </a:xfrm>
          <a:prstGeom prst="rect">
            <a:avLst/>
          </a:prstGeom>
          <a:solidFill>
            <a:srgbClr val="CB3C79"/>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152" name="Google Shape;152;g31b4d94bd81_11_59"/>
          <p:cNvSpPr>
            <a:spLocks noGrp="1"/>
          </p:cNvSpPr>
          <p:nvPr>
            <p:ph type="pic" idx="2"/>
          </p:nvPr>
        </p:nvSpPr>
        <p:spPr>
          <a:xfrm>
            <a:off x="6465467" y="1439833"/>
            <a:ext cx="3968400" cy="4240800"/>
          </a:xfrm>
          <a:prstGeom prst="rect">
            <a:avLst/>
          </a:prstGeom>
          <a:noFill/>
          <a:ln>
            <a:noFill/>
          </a:ln>
        </p:spPr>
      </p:sp>
      <p:sp>
        <p:nvSpPr>
          <p:cNvPr id="153" name="Google Shape;153;g31b4d94bd81_11_59"/>
          <p:cNvSpPr txBox="1">
            <a:spLocks noGrp="1"/>
          </p:cNvSpPr>
          <p:nvPr>
            <p:ph type="ctrTitle"/>
          </p:nvPr>
        </p:nvSpPr>
        <p:spPr>
          <a:xfrm>
            <a:off x="823133" y="1970967"/>
            <a:ext cx="5065500" cy="2851200"/>
          </a:xfrm>
          <a:prstGeom prst="rect">
            <a:avLst/>
          </a:prstGeom>
          <a:noFill/>
          <a:ln>
            <a:noFill/>
          </a:ln>
        </p:spPr>
        <p:txBody>
          <a:bodyPr spcFirstLastPara="1" wrap="square" lIns="121900" tIns="121900" rIns="121900" bIns="121900" anchor="b" anchorCtr="0">
            <a:normAutofit/>
          </a:bodyPr>
          <a:lstStyle>
            <a:lvl1pPr lvl="0" algn="l">
              <a:lnSpc>
                <a:spcPct val="100000"/>
              </a:lnSpc>
              <a:spcBef>
                <a:spcPts val="0"/>
              </a:spcBef>
              <a:spcAft>
                <a:spcPts val="0"/>
              </a:spcAft>
              <a:buClr>
                <a:srgbClr val="1D1D1D"/>
              </a:buClr>
              <a:buSzPts val="5600"/>
              <a:buFont typeface="Lexend"/>
              <a:buNone/>
              <a:defRPr sz="5600" b="1">
                <a:solidFill>
                  <a:srgbClr val="1D1D1D"/>
                </a:solidFill>
                <a:latin typeface="Lexend"/>
                <a:ea typeface="Lexend"/>
                <a:cs typeface="Lexend"/>
                <a:sym typeface="Lexend"/>
              </a:defRPr>
            </a:lvl1pPr>
            <a:lvl2pPr lvl="1" algn="ctr">
              <a:lnSpc>
                <a:spcPct val="100000"/>
              </a:lnSpc>
              <a:spcBef>
                <a:spcPts val="0"/>
              </a:spcBef>
              <a:spcAft>
                <a:spcPts val="0"/>
              </a:spcAft>
              <a:buClr>
                <a:srgbClr val="1D1D1D"/>
              </a:buClr>
              <a:buSzPts val="6900"/>
              <a:buNone/>
              <a:defRPr sz="6900">
                <a:solidFill>
                  <a:srgbClr val="1D1D1D"/>
                </a:solidFill>
              </a:defRPr>
            </a:lvl2pPr>
            <a:lvl3pPr lvl="2" algn="ctr">
              <a:lnSpc>
                <a:spcPct val="100000"/>
              </a:lnSpc>
              <a:spcBef>
                <a:spcPts val="0"/>
              </a:spcBef>
              <a:spcAft>
                <a:spcPts val="0"/>
              </a:spcAft>
              <a:buClr>
                <a:srgbClr val="1D1D1D"/>
              </a:buClr>
              <a:buSzPts val="6900"/>
              <a:buNone/>
              <a:defRPr sz="6900">
                <a:solidFill>
                  <a:srgbClr val="1D1D1D"/>
                </a:solidFill>
              </a:defRPr>
            </a:lvl3pPr>
            <a:lvl4pPr lvl="3" algn="ctr">
              <a:lnSpc>
                <a:spcPct val="100000"/>
              </a:lnSpc>
              <a:spcBef>
                <a:spcPts val="0"/>
              </a:spcBef>
              <a:spcAft>
                <a:spcPts val="0"/>
              </a:spcAft>
              <a:buClr>
                <a:srgbClr val="1D1D1D"/>
              </a:buClr>
              <a:buSzPts val="6900"/>
              <a:buNone/>
              <a:defRPr sz="6900">
                <a:solidFill>
                  <a:srgbClr val="1D1D1D"/>
                </a:solidFill>
              </a:defRPr>
            </a:lvl4pPr>
            <a:lvl5pPr lvl="4" algn="ctr">
              <a:lnSpc>
                <a:spcPct val="100000"/>
              </a:lnSpc>
              <a:spcBef>
                <a:spcPts val="0"/>
              </a:spcBef>
              <a:spcAft>
                <a:spcPts val="0"/>
              </a:spcAft>
              <a:buClr>
                <a:srgbClr val="1D1D1D"/>
              </a:buClr>
              <a:buSzPts val="6900"/>
              <a:buNone/>
              <a:defRPr sz="6900">
                <a:solidFill>
                  <a:srgbClr val="1D1D1D"/>
                </a:solidFill>
              </a:defRPr>
            </a:lvl5pPr>
            <a:lvl6pPr lvl="5" algn="ctr">
              <a:lnSpc>
                <a:spcPct val="100000"/>
              </a:lnSpc>
              <a:spcBef>
                <a:spcPts val="0"/>
              </a:spcBef>
              <a:spcAft>
                <a:spcPts val="0"/>
              </a:spcAft>
              <a:buClr>
                <a:srgbClr val="1D1D1D"/>
              </a:buClr>
              <a:buSzPts val="6900"/>
              <a:buNone/>
              <a:defRPr sz="6900">
                <a:solidFill>
                  <a:srgbClr val="1D1D1D"/>
                </a:solidFill>
              </a:defRPr>
            </a:lvl6pPr>
            <a:lvl7pPr lvl="6" algn="ctr">
              <a:lnSpc>
                <a:spcPct val="100000"/>
              </a:lnSpc>
              <a:spcBef>
                <a:spcPts val="0"/>
              </a:spcBef>
              <a:spcAft>
                <a:spcPts val="0"/>
              </a:spcAft>
              <a:buClr>
                <a:srgbClr val="1D1D1D"/>
              </a:buClr>
              <a:buSzPts val="6900"/>
              <a:buNone/>
              <a:defRPr sz="6900">
                <a:solidFill>
                  <a:srgbClr val="1D1D1D"/>
                </a:solidFill>
              </a:defRPr>
            </a:lvl7pPr>
            <a:lvl8pPr lvl="7" algn="ctr">
              <a:lnSpc>
                <a:spcPct val="100000"/>
              </a:lnSpc>
              <a:spcBef>
                <a:spcPts val="0"/>
              </a:spcBef>
              <a:spcAft>
                <a:spcPts val="0"/>
              </a:spcAft>
              <a:buClr>
                <a:srgbClr val="1D1D1D"/>
              </a:buClr>
              <a:buSzPts val="6900"/>
              <a:buNone/>
              <a:defRPr sz="6900">
                <a:solidFill>
                  <a:srgbClr val="1D1D1D"/>
                </a:solidFill>
              </a:defRPr>
            </a:lvl8pPr>
            <a:lvl9pPr lvl="8" algn="ctr">
              <a:lnSpc>
                <a:spcPct val="100000"/>
              </a:lnSpc>
              <a:spcBef>
                <a:spcPts val="0"/>
              </a:spcBef>
              <a:spcAft>
                <a:spcPts val="0"/>
              </a:spcAft>
              <a:buClr>
                <a:srgbClr val="1D1D1D"/>
              </a:buClr>
              <a:buSzPts val="6900"/>
              <a:buNone/>
              <a:defRPr sz="6900">
                <a:solidFill>
                  <a:srgbClr val="1D1D1D"/>
                </a:solidFill>
              </a:defRPr>
            </a:lvl9pPr>
          </a:lstStyle>
          <a:p>
            <a:endParaRPr/>
          </a:p>
        </p:txBody>
      </p:sp>
      <p:sp>
        <p:nvSpPr>
          <p:cNvPr id="154" name="Google Shape;154;g31b4d94bd81_11_59"/>
          <p:cNvSpPr txBox="1">
            <a:spLocks noGrp="1"/>
          </p:cNvSpPr>
          <p:nvPr>
            <p:ph type="subTitle" idx="1"/>
          </p:nvPr>
        </p:nvSpPr>
        <p:spPr>
          <a:xfrm>
            <a:off x="823133" y="5432917"/>
            <a:ext cx="5404800" cy="581700"/>
          </a:xfrm>
          <a:prstGeom prst="rect">
            <a:avLst/>
          </a:prstGeom>
          <a:noFill/>
          <a:ln>
            <a:noFill/>
          </a:ln>
        </p:spPr>
        <p:txBody>
          <a:bodyPr spcFirstLastPara="1" wrap="square" lIns="121900" tIns="121900" rIns="121900" bIns="121900" anchor="t" anchorCtr="0">
            <a:normAutofit/>
          </a:bodyPr>
          <a:lstStyle>
            <a:lvl1pPr lvl="0" algn="l">
              <a:lnSpc>
                <a:spcPct val="115000"/>
              </a:lnSpc>
              <a:spcBef>
                <a:spcPts val="0"/>
              </a:spcBef>
              <a:spcAft>
                <a:spcPts val="0"/>
              </a:spcAft>
              <a:buSzPts val="2400"/>
              <a:buNone/>
              <a:defRPr/>
            </a:lvl1pPr>
            <a:lvl2pPr lvl="1" algn="l">
              <a:lnSpc>
                <a:spcPct val="115000"/>
              </a:lnSpc>
              <a:spcBef>
                <a:spcPts val="0"/>
              </a:spcBef>
              <a:spcAft>
                <a:spcPts val="0"/>
              </a:spcAft>
              <a:buSzPts val="1900"/>
              <a:buNone/>
              <a:defRPr/>
            </a:lvl2pPr>
            <a:lvl3pPr lvl="2" algn="l">
              <a:lnSpc>
                <a:spcPct val="115000"/>
              </a:lnSpc>
              <a:spcBef>
                <a:spcPts val="0"/>
              </a:spcBef>
              <a:spcAft>
                <a:spcPts val="0"/>
              </a:spcAft>
              <a:buSzPts val="1900"/>
              <a:buNone/>
              <a:defRPr/>
            </a:lvl3pPr>
            <a:lvl4pPr lvl="3" algn="l">
              <a:lnSpc>
                <a:spcPct val="115000"/>
              </a:lnSpc>
              <a:spcBef>
                <a:spcPts val="0"/>
              </a:spcBef>
              <a:spcAft>
                <a:spcPts val="0"/>
              </a:spcAft>
              <a:buSzPts val="1900"/>
              <a:buNone/>
              <a:defRPr/>
            </a:lvl4pPr>
            <a:lvl5pPr lvl="4" algn="l">
              <a:lnSpc>
                <a:spcPct val="115000"/>
              </a:lnSpc>
              <a:spcBef>
                <a:spcPts val="0"/>
              </a:spcBef>
              <a:spcAft>
                <a:spcPts val="0"/>
              </a:spcAft>
              <a:buSzPts val="1900"/>
              <a:buNone/>
              <a:defRPr/>
            </a:lvl5pPr>
            <a:lvl6pPr lvl="5" algn="l">
              <a:lnSpc>
                <a:spcPct val="115000"/>
              </a:lnSpc>
              <a:spcBef>
                <a:spcPts val="0"/>
              </a:spcBef>
              <a:spcAft>
                <a:spcPts val="0"/>
              </a:spcAft>
              <a:buSzPts val="1900"/>
              <a:buNone/>
              <a:defRPr/>
            </a:lvl6pPr>
            <a:lvl7pPr lvl="6" algn="l">
              <a:lnSpc>
                <a:spcPct val="115000"/>
              </a:lnSpc>
              <a:spcBef>
                <a:spcPts val="0"/>
              </a:spcBef>
              <a:spcAft>
                <a:spcPts val="0"/>
              </a:spcAft>
              <a:buSzPts val="1900"/>
              <a:buNone/>
              <a:defRPr/>
            </a:lvl7pPr>
            <a:lvl8pPr lvl="7" algn="l">
              <a:lnSpc>
                <a:spcPct val="115000"/>
              </a:lnSpc>
              <a:spcBef>
                <a:spcPts val="0"/>
              </a:spcBef>
              <a:spcAft>
                <a:spcPts val="0"/>
              </a:spcAft>
              <a:buSzPts val="1900"/>
              <a:buNone/>
              <a:defRPr/>
            </a:lvl8pPr>
            <a:lvl9pPr lvl="8" algn="l">
              <a:lnSpc>
                <a:spcPct val="115000"/>
              </a:lnSpc>
              <a:spcBef>
                <a:spcPts val="0"/>
              </a:spcBef>
              <a:spcAft>
                <a:spcPts val="0"/>
              </a:spcAft>
              <a:buSzPts val="1900"/>
              <a:buNone/>
              <a:defRPr/>
            </a:lvl9pPr>
          </a:lstStyle>
          <a:p>
            <a:endParaRPr/>
          </a:p>
        </p:txBody>
      </p:sp>
      <p:pic>
        <p:nvPicPr>
          <p:cNvPr id="155" name="Google Shape;155;g31b4d94bd81_11_59"/>
          <p:cNvPicPr preferRelativeResize="0"/>
          <p:nvPr/>
        </p:nvPicPr>
        <p:blipFill rotWithShape="1">
          <a:blip r:embed="rId2">
            <a:alphaModFix/>
          </a:blip>
          <a:srcRect/>
          <a:stretch/>
        </p:blipFill>
        <p:spPr>
          <a:xfrm>
            <a:off x="980667" y="976700"/>
            <a:ext cx="1732500" cy="717667"/>
          </a:xfrm>
          <a:prstGeom prst="rect">
            <a:avLst/>
          </a:prstGeom>
          <a:noFill/>
          <a:ln>
            <a:noFill/>
          </a:ln>
        </p:spPr>
      </p:pic>
      <p:cxnSp>
        <p:nvCxnSpPr>
          <p:cNvPr id="156" name="Google Shape;156;g31b4d94bd81_11_59"/>
          <p:cNvCxnSpPr/>
          <p:nvPr/>
        </p:nvCxnSpPr>
        <p:spPr>
          <a:xfrm>
            <a:off x="980667" y="5098751"/>
            <a:ext cx="1312800" cy="0"/>
          </a:xfrm>
          <a:prstGeom prst="straightConnector1">
            <a:avLst/>
          </a:prstGeom>
          <a:noFill/>
          <a:ln w="38100" cap="flat" cmpd="sng">
            <a:solidFill>
              <a:srgbClr val="CB3C79"/>
            </a:solidFill>
            <a:prstDash val="solid"/>
            <a:round/>
            <a:headEnd type="none" w="sm" len="sm"/>
            <a:tailEnd type="none" w="sm" len="sm"/>
          </a:ln>
        </p:spPr>
      </p:cxnSp>
    </p:spTree>
  </p:cSld>
  <p:clrMapOvr>
    <a:masterClrMapping/>
  </p:clrMapOvr>
  <p:transition spd="med">
    <p:push dir="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matchingName="Section Header-2 1">
  <p:cSld name="Section Header-2">
    <p:bg>
      <p:bgPr>
        <a:blipFill>
          <a:blip r:embed="rId2">
            <a:alphaModFix/>
          </a:blip>
          <a:stretch>
            <a:fillRect/>
          </a:stretch>
        </a:blipFill>
        <a:effectLst/>
      </p:bgPr>
    </p:bg>
    <p:spTree>
      <p:nvGrpSpPr>
        <p:cNvPr id="1" name="Shape 157"/>
        <p:cNvGrpSpPr/>
        <p:nvPr/>
      </p:nvGrpSpPr>
      <p:grpSpPr>
        <a:xfrm>
          <a:off x="0" y="0"/>
          <a:ext cx="0" cy="0"/>
          <a:chOff x="0" y="0"/>
          <a:chExt cx="0" cy="0"/>
        </a:xfrm>
      </p:grpSpPr>
      <p:pic>
        <p:nvPicPr>
          <p:cNvPr id="158" name="Google Shape;158;g33bd747eea3_10_210" descr="A black and blue rectangles&#10;&#10;Description automatically generated"/>
          <p:cNvPicPr preferRelativeResize="0"/>
          <p:nvPr/>
        </p:nvPicPr>
        <p:blipFill rotWithShape="1">
          <a:blip r:embed="rId3">
            <a:alphaModFix/>
          </a:blip>
          <a:srcRect/>
          <a:stretch/>
        </p:blipFill>
        <p:spPr>
          <a:xfrm>
            <a:off x="0" y="1066800"/>
            <a:ext cx="12192000" cy="5791200"/>
          </a:xfrm>
          <a:prstGeom prst="rect">
            <a:avLst/>
          </a:prstGeom>
          <a:noFill/>
          <a:ln>
            <a:noFill/>
          </a:ln>
        </p:spPr>
      </p:pic>
      <p:sp>
        <p:nvSpPr>
          <p:cNvPr id="159" name="Google Shape;159;g33bd747eea3_10_210"/>
          <p:cNvSpPr txBox="1">
            <a:spLocks noGrp="1"/>
          </p:cNvSpPr>
          <p:nvPr>
            <p:ph type="title"/>
          </p:nvPr>
        </p:nvSpPr>
        <p:spPr>
          <a:xfrm>
            <a:off x="602017" y="2266338"/>
            <a:ext cx="2825700" cy="17934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10000"/>
              <a:buFont typeface="Roboto Light"/>
              <a:buNone/>
              <a:defRPr sz="10000">
                <a:solidFill>
                  <a:schemeClr val="lt1"/>
                </a:solidFill>
                <a:latin typeface="Roboto Light"/>
                <a:ea typeface="Roboto Light"/>
                <a:cs typeface="Roboto Light"/>
                <a:sym typeface="Roboto Light"/>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0" name="Google Shape;160;g33bd747eea3_10_210"/>
          <p:cNvSpPr txBox="1">
            <a:spLocks noGrp="1"/>
          </p:cNvSpPr>
          <p:nvPr>
            <p:ph type="body" idx="1"/>
          </p:nvPr>
        </p:nvSpPr>
        <p:spPr>
          <a:xfrm>
            <a:off x="602014" y="3887175"/>
            <a:ext cx="4480500" cy="17934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5400"/>
              <a:buNone/>
              <a:defRPr sz="3600" b="1" i="0">
                <a:solidFill>
                  <a:schemeClr val="lt1"/>
                </a:solidFill>
                <a:latin typeface="Lexend Medium"/>
                <a:ea typeface="Lexend Medium"/>
                <a:cs typeface="Lexend Medium"/>
                <a:sym typeface="Lexend Medium"/>
              </a:defRPr>
            </a:lvl1pPr>
            <a:lvl2pPr marL="914400" lvl="1" indent="-228600" algn="l">
              <a:lnSpc>
                <a:spcPct val="144000"/>
              </a:lnSpc>
              <a:spcBef>
                <a:spcPts val="500"/>
              </a:spcBef>
              <a:spcAft>
                <a:spcPts val="0"/>
              </a:spcAft>
              <a:buSzPts val="3000"/>
              <a:buNone/>
              <a:defRPr sz="2000">
                <a:solidFill>
                  <a:srgbClr val="D788A6"/>
                </a:solidFill>
              </a:defRPr>
            </a:lvl2pPr>
            <a:lvl3pPr marL="1371600" lvl="2" indent="-228600" algn="l">
              <a:lnSpc>
                <a:spcPct val="160000"/>
              </a:lnSpc>
              <a:spcBef>
                <a:spcPts val="500"/>
              </a:spcBef>
              <a:spcAft>
                <a:spcPts val="0"/>
              </a:spcAft>
              <a:buSzPts val="2700"/>
              <a:buNone/>
              <a:defRPr sz="1800">
                <a:solidFill>
                  <a:srgbClr val="D788A6"/>
                </a:solidFill>
              </a:defRPr>
            </a:lvl3pPr>
            <a:lvl4pPr marL="1828800" lvl="3" indent="-228600" algn="l">
              <a:lnSpc>
                <a:spcPct val="180000"/>
              </a:lnSpc>
              <a:spcBef>
                <a:spcPts val="500"/>
              </a:spcBef>
              <a:spcAft>
                <a:spcPts val="0"/>
              </a:spcAft>
              <a:buSzPts val="2400"/>
              <a:buNone/>
              <a:defRPr sz="1600">
                <a:solidFill>
                  <a:srgbClr val="D788A6"/>
                </a:solidFill>
              </a:defRPr>
            </a:lvl4pPr>
            <a:lvl5pPr marL="2286000" lvl="4" indent="-228600" algn="l">
              <a:lnSpc>
                <a:spcPct val="180000"/>
              </a:lnSpc>
              <a:spcBef>
                <a:spcPts val="500"/>
              </a:spcBef>
              <a:spcAft>
                <a:spcPts val="0"/>
              </a:spcAft>
              <a:buSzPts val="2400"/>
              <a:buNone/>
              <a:defRPr sz="1600">
                <a:solidFill>
                  <a:srgbClr val="D788A6"/>
                </a:solidFill>
              </a:defRPr>
            </a:lvl5pPr>
            <a:lvl6pPr marL="2743200" lvl="5" indent="-228600" algn="l">
              <a:lnSpc>
                <a:spcPct val="90000"/>
              </a:lnSpc>
              <a:spcBef>
                <a:spcPts val="500"/>
              </a:spcBef>
              <a:spcAft>
                <a:spcPts val="0"/>
              </a:spcAft>
              <a:buClr>
                <a:srgbClr val="D788A6"/>
              </a:buClr>
              <a:buSzPts val="1600"/>
              <a:buNone/>
              <a:defRPr sz="1600">
                <a:solidFill>
                  <a:srgbClr val="D788A6"/>
                </a:solidFill>
              </a:defRPr>
            </a:lvl6pPr>
            <a:lvl7pPr marL="3200400" lvl="6" indent="-228600" algn="l">
              <a:lnSpc>
                <a:spcPct val="90000"/>
              </a:lnSpc>
              <a:spcBef>
                <a:spcPts val="500"/>
              </a:spcBef>
              <a:spcAft>
                <a:spcPts val="0"/>
              </a:spcAft>
              <a:buClr>
                <a:srgbClr val="D788A6"/>
              </a:buClr>
              <a:buSzPts val="1600"/>
              <a:buNone/>
              <a:defRPr sz="1600">
                <a:solidFill>
                  <a:srgbClr val="D788A6"/>
                </a:solidFill>
              </a:defRPr>
            </a:lvl7pPr>
            <a:lvl8pPr marL="3657600" lvl="7" indent="-228600" algn="l">
              <a:lnSpc>
                <a:spcPct val="90000"/>
              </a:lnSpc>
              <a:spcBef>
                <a:spcPts val="500"/>
              </a:spcBef>
              <a:spcAft>
                <a:spcPts val="0"/>
              </a:spcAft>
              <a:buClr>
                <a:srgbClr val="D788A6"/>
              </a:buClr>
              <a:buSzPts val="1600"/>
              <a:buNone/>
              <a:defRPr sz="1600">
                <a:solidFill>
                  <a:srgbClr val="D788A6"/>
                </a:solidFill>
              </a:defRPr>
            </a:lvl8pPr>
            <a:lvl9pPr marL="4114800" lvl="8" indent="-228600" algn="l">
              <a:lnSpc>
                <a:spcPct val="90000"/>
              </a:lnSpc>
              <a:spcBef>
                <a:spcPts val="500"/>
              </a:spcBef>
              <a:spcAft>
                <a:spcPts val="0"/>
              </a:spcAft>
              <a:buClr>
                <a:srgbClr val="D788A6"/>
              </a:buClr>
              <a:buSzPts val="1600"/>
              <a:buNone/>
              <a:defRPr sz="1600">
                <a:solidFill>
                  <a:srgbClr val="D788A6"/>
                </a:solidFill>
              </a:defRPr>
            </a:lvl9pPr>
          </a:lstStyle>
          <a:p>
            <a:endParaRPr/>
          </a:p>
        </p:txBody>
      </p:sp>
      <p:pic>
        <p:nvPicPr>
          <p:cNvPr id="161" name="Google Shape;161;g33bd747eea3_10_210" descr="A black background with white text&#10;&#10;Description automatically generated"/>
          <p:cNvPicPr preferRelativeResize="0"/>
          <p:nvPr/>
        </p:nvPicPr>
        <p:blipFill rotWithShape="1">
          <a:blip r:embed="rId4">
            <a:alphaModFix/>
          </a:blip>
          <a:srcRect/>
          <a:stretch/>
        </p:blipFill>
        <p:spPr>
          <a:xfrm>
            <a:off x="10520515" y="6004113"/>
            <a:ext cx="1084113" cy="454117"/>
          </a:xfrm>
          <a:prstGeom prst="rect">
            <a:avLst/>
          </a:prstGeom>
          <a:noFill/>
          <a:ln>
            <a:noFill/>
          </a:ln>
        </p:spPr>
      </p:pic>
    </p:spTree>
  </p:cSld>
  <p:clrMapOvr>
    <a:masterClrMapping/>
  </p:clrMapOvr>
  <p:transition spd="med">
    <p:push dir="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02D184B-CDE8-BC78-FF43-CE4D653A4BE8}"/>
              </a:ext>
            </a:extLst>
          </p:cNvPr>
          <p:cNvSpPr>
            <a:spLocks noGrp="1"/>
          </p:cNvSpPr>
          <p:nvPr>
            <p:ph idx="1"/>
          </p:nvPr>
        </p:nvSpPr>
        <p:spPr>
          <a:xfrm>
            <a:off x="604837" y="1700213"/>
            <a:ext cx="10980145" cy="4180820"/>
          </a:xfrm>
        </p:spPr>
        <p:txBody>
          <a:bodyPr/>
          <a:lstStyle>
            <a:lvl1pPr>
              <a:spcBef>
                <a:spcPts val="1600"/>
              </a:spcBef>
              <a:defRPr>
                <a:solidFill>
                  <a:schemeClr val="bg2">
                    <a:lumMod val="10000"/>
                  </a:schemeClr>
                </a:solidFill>
              </a:defRPr>
            </a:lvl1pPr>
            <a:lvl2pPr>
              <a:defRPr>
                <a:solidFill>
                  <a:schemeClr val="bg2">
                    <a:lumMod val="10000"/>
                  </a:schemeClr>
                </a:solidFill>
              </a:defRPr>
            </a:lvl2pPr>
            <a:lvl3pPr>
              <a:defRPr>
                <a:solidFill>
                  <a:schemeClr val="bg2">
                    <a:lumMod val="10000"/>
                  </a:schemeClr>
                </a:solidFill>
              </a:defRPr>
            </a:lvl3pPr>
            <a:lvl4pPr>
              <a:defRPr>
                <a:solidFill>
                  <a:schemeClr val="bg2">
                    <a:lumMod val="10000"/>
                  </a:schemeClr>
                </a:solidFill>
              </a:defRPr>
            </a:lvl4pPr>
            <a:lvl5pPr>
              <a:defRPr>
                <a:solidFill>
                  <a:schemeClr val="bg2">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5DC5D841-3F91-3A1B-90F9-53F7B5D99D28}"/>
              </a:ext>
            </a:extLst>
          </p:cNvPr>
          <p:cNvSpPr>
            <a:spLocks noGrp="1"/>
          </p:cNvSpPr>
          <p:nvPr>
            <p:ph type="title"/>
          </p:nvPr>
        </p:nvSpPr>
        <p:spPr/>
        <p:txBody>
          <a:bodyPr/>
          <a:lstStyle/>
          <a:p>
            <a:r>
              <a:rPr lang="en-US"/>
              <a:t>Click to edit Master title style</a:t>
            </a:r>
          </a:p>
        </p:txBody>
      </p:sp>
      <p:cxnSp>
        <p:nvCxnSpPr>
          <p:cNvPr id="8" name="Straight Connector 7">
            <a:extLst>
              <a:ext uri="{FF2B5EF4-FFF2-40B4-BE49-F238E27FC236}">
                <a16:creationId xmlns:a16="http://schemas.microsoft.com/office/drawing/2014/main" id="{36FC955E-9F7E-561F-D4A9-ABE353F97E1E}"/>
              </a:ext>
            </a:extLst>
          </p:cNvPr>
          <p:cNvCxnSpPr>
            <a:cxnSpLocks/>
          </p:cNvCxnSpPr>
          <p:nvPr userDrawn="1"/>
        </p:nvCxnSpPr>
        <p:spPr>
          <a:xfrm>
            <a:off x="713473" y="1557338"/>
            <a:ext cx="1085464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26487588"/>
      </p:ext>
    </p:extLst>
  </p:cSld>
  <p:clrMapOvr>
    <a:masterClrMapping/>
  </p:clrMapOvr>
  <p:transition spd="med">
    <p:push dir="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Content only slide">
  <p:cSld name="Content only slide">
    <p:spTree>
      <p:nvGrpSpPr>
        <p:cNvPr id="1" name="Shape 117"/>
        <p:cNvGrpSpPr/>
        <p:nvPr/>
      </p:nvGrpSpPr>
      <p:grpSpPr>
        <a:xfrm>
          <a:off x="0" y="0"/>
          <a:ext cx="0" cy="0"/>
          <a:chOff x="0" y="0"/>
          <a:chExt cx="0" cy="0"/>
        </a:xfrm>
      </p:grpSpPr>
    </p:spTree>
    <p:extLst>
      <p:ext uri="{BB962C8B-B14F-4D97-AF65-F5344CB8AC3E}">
        <p14:creationId xmlns:p14="http://schemas.microsoft.com/office/powerpoint/2010/main" val="408385075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_Call out text and imag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45D45F0-01E4-82C8-C8F0-96A3FA9C1731}"/>
              </a:ext>
            </a:extLst>
          </p:cNvPr>
          <p:cNvSpPr>
            <a:spLocks noGrp="1"/>
          </p:cNvSpPr>
          <p:nvPr>
            <p:ph type="body" sz="half" idx="2" hasCustomPrompt="1"/>
          </p:nvPr>
        </p:nvSpPr>
        <p:spPr>
          <a:xfrm>
            <a:off x="604838" y="436606"/>
            <a:ext cx="4757994" cy="5440320"/>
          </a:xfrm>
        </p:spPr>
        <p:txBody>
          <a:bodyPr>
            <a:normAutofit/>
          </a:bodyPr>
          <a:lstStyle>
            <a:lvl1pPr marL="0" indent="0">
              <a:lnSpc>
                <a:spcPct val="100000"/>
              </a:lnSpc>
              <a:buNone/>
              <a:defRPr sz="2800">
                <a:solidFill>
                  <a:schemeClr val="tx2"/>
                </a:solidFill>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GB"/>
              <a:t>Type in call out text here</a:t>
            </a:r>
          </a:p>
        </p:txBody>
      </p:sp>
      <p:sp>
        <p:nvSpPr>
          <p:cNvPr id="7" name="Picture Placeholder 6">
            <a:extLst>
              <a:ext uri="{FF2B5EF4-FFF2-40B4-BE49-F238E27FC236}">
                <a16:creationId xmlns:a16="http://schemas.microsoft.com/office/drawing/2014/main" id="{89C14507-1BA5-1032-2F16-315B83D522A7}"/>
              </a:ext>
            </a:extLst>
          </p:cNvPr>
          <p:cNvSpPr>
            <a:spLocks noGrp="1"/>
          </p:cNvSpPr>
          <p:nvPr>
            <p:ph type="pic" sz="quarter" idx="10" hasCustomPrompt="1"/>
          </p:nvPr>
        </p:nvSpPr>
        <p:spPr>
          <a:xfrm>
            <a:off x="5807075" y="0"/>
            <a:ext cx="6384925" cy="6858000"/>
          </a:xfrm>
          <a:solidFill>
            <a:schemeClr val="bg1">
              <a:lumMod val="95000"/>
            </a:schemeClr>
          </a:solidFill>
        </p:spPr>
        <p:txBody>
          <a:bodyPr anchor="ctr"/>
          <a:lstStyle>
            <a:lvl1pPr marL="0" indent="0" algn="ctr">
              <a:buFontTx/>
              <a:buNone/>
              <a:defRPr/>
            </a:lvl1pPr>
          </a:lstStyle>
          <a:p>
            <a:r>
              <a:rPr lang="en-US"/>
              <a:t>Click to add picture</a:t>
            </a:r>
          </a:p>
        </p:txBody>
      </p:sp>
    </p:spTree>
    <p:extLst>
      <p:ext uri="{BB962C8B-B14F-4D97-AF65-F5344CB8AC3E}">
        <p14:creationId xmlns:p14="http://schemas.microsoft.com/office/powerpoint/2010/main" val="2473100548"/>
      </p:ext>
    </p:extLst>
  </p:cSld>
  <p:clrMapOvr>
    <a:masterClrMapping/>
  </p:clrMapOvr>
  <p:transition spd="med">
    <p:pull dir="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586800" y="583200"/>
            <a:ext cx="10515600" cy="586800"/>
          </a:xfrm>
          <a:prstGeom prst="rect">
            <a:avLst/>
          </a:prstGeom>
        </p:spPr>
        <p:txBody>
          <a:bodyPr/>
          <a:lstStyle/>
          <a:p>
            <a:r>
              <a:rPr lang="en-US"/>
              <a:t>Click to edit Master title style</a:t>
            </a:r>
          </a:p>
        </p:txBody>
      </p:sp>
      <p:cxnSp>
        <p:nvCxnSpPr>
          <p:cNvPr id="6" name="Straight Connector 5" descr="Line" title="Line"/>
          <p:cNvCxnSpPr/>
          <p:nvPr userDrawn="1"/>
        </p:nvCxnSpPr>
        <p:spPr>
          <a:xfrm>
            <a:off x="587375" y="6129338"/>
            <a:ext cx="11017250" cy="0"/>
          </a:xfrm>
          <a:prstGeom prst="line">
            <a:avLst/>
          </a:prstGeom>
          <a:ln w="38100">
            <a:solidFill>
              <a:srgbClr val="009690"/>
            </a:solidFill>
          </a:ln>
        </p:spPr>
        <p:style>
          <a:lnRef idx="1">
            <a:schemeClr val="accent1"/>
          </a:lnRef>
          <a:fillRef idx="0">
            <a:schemeClr val="accent1"/>
          </a:fillRef>
          <a:effectRef idx="0">
            <a:schemeClr val="accent1"/>
          </a:effectRef>
          <a:fontRef idx="minor">
            <a:schemeClr val="tx1"/>
          </a:fontRef>
        </p:style>
      </p:cxnSp>
      <p:sp>
        <p:nvSpPr>
          <p:cNvPr id="5" name="Text Placeholder 5"/>
          <p:cNvSpPr>
            <a:spLocks noGrp="1"/>
          </p:cNvSpPr>
          <p:nvPr>
            <p:ph type="body" sz="quarter" idx="11"/>
          </p:nvPr>
        </p:nvSpPr>
        <p:spPr>
          <a:xfrm>
            <a:off x="586799" y="6274800"/>
            <a:ext cx="11017826" cy="382588"/>
          </a:xfrm>
        </p:spPr>
        <p:txBody>
          <a:bodyPr>
            <a:normAutofit/>
          </a:bodyPr>
          <a:lstStyle>
            <a:lvl1pPr marL="0" indent="0">
              <a:buNone/>
              <a:defRPr sz="1600"/>
            </a:lvl1pPr>
          </a:lstStyle>
          <a:p>
            <a:pPr lvl="0"/>
            <a:r>
              <a:rPr lang="en-US"/>
              <a:t>Click to edit Master text styles</a:t>
            </a:r>
          </a:p>
        </p:txBody>
      </p:sp>
    </p:spTree>
    <p:extLst>
      <p:ext uri="{BB962C8B-B14F-4D97-AF65-F5344CB8AC3E}">
        <p14:creationId xmlns:p14="http://schemas.microsoft.com/office/powerpoint/2010/main" val="241118719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86800" y="1710000"/>
            <a:ext cx="10515600" cy="2852737"/>
          </a:xfrm>
          <a:prstGeom prst="rect">
            <a:avLst/>
          </a:prstGeom>
        </p:spPr>
        <p:txBody>
          <a:bodyPr anchor="t" anchorCtr="0"/>
          <a:lstStyle>
            <a:lvl1pPr>
              <a:defRPr sz="6000"/>
            </a:lvl1pPr>
          </a:lstStyle>
          <a:p>
            <a:r>
              <a:rPr lang="en-US"/>
              <a:t>Click to edit Master title style</a:t>
            </a:r>
          </a:p>
        </p:txBody>
      </p:sp>
      <p:cxnSp>
        <p:nvCxnSpPr>
          <p:cNvPr id="9" name="Straight Connector 8" descr="Line" title="Line"/>
          <p:cNvCxnSpPr/>
          <p:nvPr userDrawn="1"/>
        </p:nvCxnSpPr>
        <p:spPr>
          <a:xfrm>
            <a:off x="587375" y="6129338"/>
            <a:ext cx="11017250" cy="0"/>
          </a:xfrm>
          <a:prstGeom prst="line">
            <a:avLst/>
          </a:prstGeom>
          <a:ln w="38100">
            <a:solidFill>
              <a:srgbClr val="009690"/>
            </a:solidFill>
          </a:ln>
        </p:spPr>
        <p:style>
          <a:lnRef idx="1">
            <a:schemeClr val="accent1"/>
          </a:lnRef>
          <a:fillRef idx="0">
            <a:schemeClr val="accent1"/>
          </a:fillRef>
          <a:effectRef idx="0">
            <a:schemeClr val="accent1"/>
          </a:effectRef>
          <a:fontRef idx="minor">
            <a:schemeClr val="tx1"/>
          </a:fontRef>
        </p:style>
      </p:cxnSp>
      <p:sp>
        <p:nvSpPr>
          <p:cNvPr id="5" name="Text Placeholder 5"/>
          <p:cNvSpPr>
            <a:spLocks noGrp="1"/>
          </p:cNvSpPr>
          <p:nvPr>
            <p:ph type="body" sz="quarter" idx="11"/>
          </p:nvPr>
        </p:nvSpPr>
        <p:spPr>
          <a:xfrm>
            <a:off x="586799" y="6274800"/>
            <a:ext cx="11017826" cy="382588"/>
          </a:xfrm>
        </p:spPr>
        <p:txBody>
          <a:bodyPr>
            <a:normAutofit/>
          </a:bodyPr>
          <a:lstStyle>
            <a:lvl1pPr marL="0" indent="0">
              <a:buNone/>
              <a:defRPr sz="1600"/>
            </a:lvl1pPr>
          </a:lstStyle>
          <a:p>
            <a:pPr lvl="0"/>
            <a:r>
              <a:rPr lang="en-US"/>
              <a:t>Click to edit Master text styles</a:t>
            </a:r>
          </a:p>
        </p:txBody>
      </p:sp>
    </p:spTree>
    <p:extLst>
      <p:ext uri="{BB962C8B-B14F-4D97-AF65-F5344CB8AC3E}">
        <p14:creationId xmlns:p14="http://schemas.microsoft.com/office/powerpoint/2010/main" val="423863999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Cover">
  <p:cSld name="Cover">
    <p:spTree>
      <p:nvGrpSpPr>
        <p:cNvPr id="1" name="Shape 307"/>
        <p:cNvGrpSpPr/>
        <p:nvPr/>
      </p:nvGrpSpPr>
      <p:grpSpPr>
        <a:xfrm>
          <a:off x="0" y="0"/>
          <a:ext cx="0" cy="0"/>
          <a:chOff x="0" y="0"/>
          <a:chExt cx="0" cy="0"/>
        </a:xfrm>
      </p:grpSpPr>
      <p:sp>
        <p:nvSpPr>
          <p:cNvPr id="308" name="Google Shape;308;p39"/>
          <p:cNvSpPr/>
          <p:nvPr/>
        </p:nvSpPr>
        <p:spPr>
          <a:xfrm>
            <a:off x="7044501" y="381201"/>
            <a:ext cx="4764647" cy="4764647"/>
          </a:xfrm>
          <a:custGeom>
            <a:avLst/>
            <a:gdLst/>
            <a:ahLst/>
            <a:cxnLst/>
            <a:rect l="l" t="t" r="r" b="b"/>
            <a:pathLst>
              <a:path w="32645" h="32645" extrusionOk="0">
                <a:moveTo>
                  <a:pt x="2512" y="0"/>
                </a:moveTo>
                <a:lnTo>
                  <a:pt x="2512" y="5023"/>
                </a:lnTo>
                <a:lnTo>
                  <a:pt x="24107" y="5023"/>
                </a:lnTo>
                <a:lnTo>
                  <a:pt x="1" y="29129"/>
                </a:lnTo>
                <a:lnTo>
                  <a:pt x="3516" y="32644"/>
                </a:lnTo>
                <a:lnTo>
                  <a:pt x="27623" y="8538"/>
                </a:lnTo>
                <a:lnTo>
                  <a:pt x="27623" y="30133"/>
                </a:lnTo>
                <a:lnTo>
                  <a:pt x="32645" y="30133"/>
                </a:lnTo>
                <a:lnTo>
                  <a:pt x="32645" y="0"/>
                </a:ln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solidFill>
                <a:schemeClr val="dk2"/>
              </a:solidFill>
              <a:latin typeface="Inter"/>
              <a:ea typeface="Inter"/>
              <a:cs typeface="Inter"/>
              <a:sym typeface="Inter"/>
            </a:endParaRPr>
          </a:p>
        </p:txBody>
      </p:sp>
      <p:sp>
        <p:nvSpPr>
          <p:cNvPr id="309" name="Google Shape;309;p39"/>
          <p:cNvSpPr txBox="1">
            <a:spLocks noGrp="1"/>
          </p:cNvSpPr>
          <p:nvPr>
            <p:ph type="title"/>
          </p:nvPr>
        </p:nvSpPr>
        <p:spPr>
          <a:xfrm>
            <a:off x="378467" y="299213"/>
            <a:ext cx="8911600" cy="1649200"/>
          </a:xfrm>
          <a:prstGeom prst="rect">
            <a:avLst/>
          </a:prstGeom>
        </p:spPr>
        <p:txBody>
          <a:bodyPr spcFirstLastPara="1" wrap="square" lIns="0" tIns="91425" rIns="91425" bIns="91425" anchor="t" anchorCtr="0">
            <a:noAutofit/>
          </a:bodyPr>
          <a:lstStyle>
            <a:lvl1pPr lvl="0">
              <a:lnSpc>
                <a:spcPct val="70000"/>
              </a:lnSpc>
              <a:spcBef>
                <a:spcPts val="0"/>
              </a:spcBef>
              <a:spcAft>
                <a:spcPts val="0"/>
              </a:spcAft>
              <a:buNone/>
              <a:defRPr sz="8000"/>
            </a:lvl1pPr>
            <a:lvl2pPr lvl="1">
              <a:lnSpc>
                <a:spcPct val="70000"/>
              </a:lnSpc>
              <a:spcBef>
                <a:spcPts val="0"/>
              </a:spcBef>
              <a:spcAft>
                <a:spcPts val="0"/>
              </a:spcAft>
              <a:buNone/>
              <a:defRPr sz="8000"/>
            </a:lvl2pPr>
            <a:lvl3pPr lvl="2">
              <a:lnSpc>
                <a:spcPct val="70000"/>
              </a:lnSpc>
              <a:spcBef>
                <a:spcPts val="0"/>
              </a:spcBef>
              <a:spcAft>
                <a:spcPts val="0"/>
              </a:spcAft>
              <a:buNone/>
              <a:defRPr sz="8000"/>
            </a:lvl3pPr>
            <a:lvl4pPr lvl="3">
              <a:lnSpc>
                <a:spcPct val="70000"/>
              </a:lnSpc>
              <a:spcBef>
                <a:spcPts val="0"/>
              </a:spcBef>
              <a:spcAft>
                <a:spcPts val="0"/>
              </a:spcAft>
              <a:buNone/>
              <a:defRPr sz="8000"/>
            </a:lvl4pPr>
            <a:lvl5pPr lvl="4">
              <a:lnSpc>
                <a:spcPct val="70000"/>
              </a:lnSpc>
              <a:spcBef>
                <a:spcPts val="0"/>
              </a:spcBef>
              <a:spcAft>
                <a:spcPts val="0"/>
              </a:spcAft>
              <a:buNone/>
              <a:defRPr sz="8000"/>
            </a:lvl5pPr>
            <a:lvl6pPr lvl="5">
              <a:lnSpc>
                <a:spcPct val="70000"/>
              </a:lnSpc>
              <a:spcBef>
                <a:spcPts val="0"/>
              </a:spcBef>
              <a:spcAft>
                <a:spcPts val="0"/>
              </a:spcAft>
              <a:buNone/>
              <a:defRPr sz="8000"/>
            </a:lvl6pPr>
            <a:lvl7pPr lvl="6">
              <a:lnSpc>
                <a:spcPct val="70000"/>
              </a:lnSpc>
              <a:spcBef>
                <a:spcPts val="0"/>
              </a:spcBef>
              <a:spcAft>
                <a:spcPts val="0"/>
              </a:spcAft>
              <a:buNone/>
              <a:defRPr sz="8000"/>
            </a:lvl7pPr>
            <a:lvl8pPr lvl="7">
              <a:lnSpc>
                <a:spcPct val="70000"/>
              </a:lnSpc>
              <a:spcBef>
                <a:spcPts val="0"/>
              </a:spcBef>
              <a:spcAft>
                <a:spcPts val="0"/>
              </a:spcAft>
              <a:buNone/>
              <a:defRPr sz="8000"/>
            </a:lvl8pPr>
            <a:lvl9pPr lvl="8">
              <a:lnSpc>
                <a:spcPct val="70000"/>
              </a:lnSpc>
              <a:spcBef>
                <a:spcPts val="0"/>
              </a:spcBef>
              <a:spcAft>
                <a:spcPts val="0"/>
              </a:spcAft>
              <a:buNone/>
              <a:defRPr sz="8000"/>
            </a:lvl9pPr>
          </a:lstStyle>
          <a:p>
            <a:endParaRPr/>
          </a:p>
        </p:txBody>
      </p:sp>
      <p:sp>
        <p:nvSpPr>
          <p:cNvPr id="310" name="Google Shape;310;p39"/>
          <p:cNvSpPr txBox="1">
            <a:spLocks noGrp="1"/>
          </p:cNvSpPr>
          <p:nvPr>
            <p:ph type="sldNum" idx="12"/>
          </p:nvPr>
        </p:nvSpPr>
        <p:spPr>
          <a:xfrm>
            <a:off x="11077533" y="6376167"/>
            <a:ext cx="731600" cy="101600"/>
          </a:xfrm>
          <a:prstGeom prst="rect">
            <a:avLst/>
          </a:prstGeom>
        </p:spPr>
        <p:txBody>
          <a:bodyPr spcFirstLastPara="1" wrap="square" lIns="0" tIns="0" rIns="0" bIns="0"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
        <p:nvSpPr>
          <p:cNvPr id="311" name="Google Shape;311;p39"/>
          <p:cNvSpPr txBox="1">
            <a:spLocks noGrp="1"/>
          </p:cNvSpPr>
          <p:nvPr>
            <p:ph type="title" idx="2"/>
          </p:nvPr>
        </p:nvSpPr>
        <p:spPr>
          <a:xfrm>
            <a:off x="6173000" y="6371967"/>
            <a:ext cx="1771200" cy="101600"/>
          </a:xfrm>
          <a:prstGeom prst="rect">
            <a:avLst/>
          </a:prstGeom>
        </p:spPr>
        <p:txBody>
          <a:bodyPr spcFirstLastPara="1" wrap="square" lIns="0" tIns="0" rIns="0" bIns="0" anchor="ctr" anchorCtr="0">
            <a:noAutofit/>
          </a:bodyPr>
          <a:lstStyle>
            <a:lvl1pPr lvl="0">
              <a:spcBef>
                <a:spcPts val="0"/>
              </a:spcBef>
              <a:spcAft>
                <a:spcPts val="0"/>
              </a:spcAft>
              <a:buSzPts val="600"/>
              <a:buFont typeface="Inter"/>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2" name="Google Shape;312;p39"/>
          <p:cNvSpPr txBox="1">
            <a:spLocks noGrp="1"/>
          </p:cNvSpPr>
          <p:nvPr>
            <p:ph type="title" idx="3"/>
          </p:nvPr>
        </p:nvSpPr>
        <p:spPr>
          <a:xfrm>
            <a:off x="8114800" y="6371967"/>
            <a:ext cx="1771200" cy="101600"/>
          </a:xfrm>
          <a:prstGeom prst="rect">
            <a:avLst/>
          </a:prstGeom>
        </p:spPr>
        <p:txBody>
          <a:bodyPr spcFirstLastPara="1" wrap="square" lIns="0" tIns="0" rIns="0" bIns="0" anchor="ctr" anchorCtr="0">
            <a:noAutofit/>
          </a:bodyPr>
          <a:lstStyle>
            <a:lvl1pPr lvl="0">
              <a:spcBef>
                <a:spcPts val="0"/>
              </a:spcBef>
              <a:spcAft>
                <a:spcPts val="0"/>
              </a:spcAft>
              <a:buSzPts val="600"/>
              <a:buFont typeface="Inter"/>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3" name="Google Shape;313;p39"/>
          <p:cNvSpPr txBox="1">
            <a:spLocks noGrp="1"/>
          </p:cNvSpPr>
          <p:nvPr>
            <p:ph type="title" idx="4"/>
          </p:nvPr>
        </p:nvSpPr>
        <p:spPr>
          <a:xfrm>
            <a:off x="384833" y="6370445"/>
            <a:ext cx="5636400" cy="104644"/>
          </a:xfrm>
          <a:prstGeom prst="rect">
            <a:avLst/>
          </a:prstGeom>
        </p:spPr>
        <p:txBody>
          <a:bodyPr spcFirstLastPara="1" wrap="square" lIns="0" tIns="0" rIns="0" bIns="0" anchor="ctr" anchorCtr="0">
            <a:spAutoFit/>
          </a:bodyPr>
          <a:lstStyle>
            <a:lvl1pPr lvl="0">
              <a:spcBef>
                <a:spcPts val="0"/>
              </a:spcBef>
              <a:spcAft>
                <a:spcPts val="0"/>
              </a:spcAft>
              <a:buClr>
                <a:schemeClr val="lt1"/>
              </a:buClr>
              <a:buSzPts val="600"/>
              <a:buFont typeface="Inter"/>
              <a:buNone/>
              <a:defRPr sz="800"/>
            </a:lvl1pPr>
            <a:lvl2pPr lvl="1">
              <a:spcBef>
                <a:spcPts val="0"/>
              </a:spcBef>
              <a:spcAft>
                <a:spcPts val="0"/>
              </a:spcAft>
              <a:buClr>
                <a:schemeClr val="lt1"/>
              </a:buClr>
              <a:buSzPts val="1400"/>
              <a:buNone/>
              <a:defRPr/>
            </a:lvl2pPr>
            <a:lvl3pPr lvl="2">
              <a:spcBef>
                <a:spcPts val="0"/>
              </a:spcBef>
              <a:spcAft>
                <a:spcPts val="0"/>
              </a:spcAft>
              <a:buClr>
                <a:schemeClr val="lt1"/>
              </a:buClr>
              <a:buSzPts val="1400"/>
              <a:buNone/>
              <a:defRPr/>
            </a:lvl3pPr>
            <a:lvl4pPr lvl="3">
              <a:spcBef>
                <a:spcPts val="0"/>
              </a:spcBef>
              <a:spcAft>
                <a:spcPts val="0"/>
              </a:spcAft>
              <a:buClr>
                <a:schemeClr val="lt1"/>
              </a:buClr>
              <a:buSzPts val="1400"/>
              <a:buNone/>
              <a:defRPr/>
            </a:lvl4pPr>
            <a:lvl5pPr lvl="4">
              <a:spcBef>
                <a:spcPts val="0"/>
              </a:spcBef>
              <a:spcAft>
                <a:spcPts val="0"/>
              </a:spcAft>
              <a:buClr>
                <a:schemeClr val="lt1"/>
              </a:buClr>
              <a:buSzPts val="1400"/>
              <a:buNone/>
              <a:defRPr/>
            </a:lvl5pPr>
            <a:lvl6pPr lvl="5">
              <a:spcBef>
                <a:spcPts val="0"/>
              </a:spcBef>
              <a:spcAft>
                <a:spcPts val="0"/>
              </a:spcAft>
              <a:buClr>
                <a:schemeClr val="lt1"/>
              </a:buClr>
              <a:buSzPts val="1400"/>
              <a:buNone/>
              <a:defRPr/>
            </a:lvl6pPr>
            <a:lvl7pPr lvl="6">
              <a:spcBef>
                <a:spcPts val="0"/>
              </a:spcBef>
              <a:spcAft>
                <a:spcPts val="0"/>
              </a:spcAft>
              <a:buClr>
                <a:schemeClr val="lt1"/>
              </a:buClr>
              <a:buSzPts val="1400"/>
              <a:buNone/>
              <a:defRPr/>
            </a:lvl7pPr>
            <a:lvl8pPr lvl="7">
              <a:spcBef>
                <a:spcPts val="0"/>
              </a:spcBef>
              <a:spcAft>
                <a:spcPts val="0"/>
              </a:spcAft>
              <a:buClr>
                <a:schemeClr val="lt1"/>
              </a:buClr>
              <a:buSzPts val="1400"/>
              <a:buNone/>
              <a:defRPr/>
            </a:lvl8pPr>
            <a:lvl9pPr lvl="8">
              <a:spcBef>
                <a:spcPts val="0"/>
              </a:spcBef>
              <a:spcAft>
                <a:spcPts val="0"/>
              </a:spcAft>
              <a:buClr>
                <a:schemeClr val="lt1"/>
              </a:buClr>
              <a:buSzPts val="1400"/>
              <a:buNone/>
              <a:defRPr/>
            </a:lvl9pPr>
          </a:lstStyle>
          <a:p>
            <a:endParaRPr/>
          </a:p>
        </p:txBody>
      </p:sp>
    </p:spTree>
    <p:extLst>
      <p:ext uri="{BB962C8B-B14F-4D97-AF65-F5344CB8AC3E}">
        <p14:creationId xmlns:p14="http://schemas.microsoft.com/office/powerpoint/2010/main" val="91285709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and body 1">
  <p:cSld name="Title and body 1">
    <p:spTree>
      <p:nvGrpSpPr>
        <p:cNvPr id="1" name="Shape 54"/>
        <p:cNvGrpSpPr/>
        <p:nvPr/>
      </p:nvGrpSpPr>
      <p:grpSpPr>
        <a:xfrm>
          <a:off x="0" y="0"/>
          <a:ext cx="0" cy="0"/>
          <a:chOff x="0" y="0"/>
          <a:chExt cx="0" cy="0"/>
        </a:xfrm>
      </p:grpSpPr>
      <p:sp>
        <p:nvSpPr>
          <p:cNvPr id="55" name="Google Shape;55;p14"/>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
        <p:nvSpPr>
          <p:cNvPr id="56" name="Google Shape;56;p14"/>
          <p:cNvSpPr txBox="1">
            <a:spLocks noGrp="1"/>
          </p:cNvSpPr>
          <p:nvPr>
            <p:ph type="title"/>
          </p:nvPr>
        </p:nvSpPr>
        <p:spPr>
          <a:xfrm>
            <a:off x="219700" y="119633"/>
            <a:ext cx="5317600" cy="470000"/>
          </a:xfrm>
          <a:prstGeom prst="rect">
            <a:avLst/>
          </a:prstGeom>
          <a:noFill/>
          <a:ln>
            <a:noFill/>
          </a:ln>
        </p:spPr>
        <p:txBody>
          <a:bodyPr spcFirstLastPara="1" wrap="square" lIns="91425" tIns="91425" rIns="91425" bIns="91425" anchor="t" anchorCtr="0">
            <a:noAutofit/>
          </a:bodyPr>
          <a:lstStyle>
            <a:lvl1pPr marR="0" lvl="0" algn="l">
              <a:lnSpc>
                <a:spcPct val="100000"/>
              </a:lnSpc>
              <a:spcBef>
                <a:spcPts val="0"/>
              </a:spcBef>
              <a:spcAft>
                <a:spcPts val="0"/>
              </a:spcAft>
              <a:buClr>
                <a:srgbClr val="000000"/>
              </a:buClr>
              <a:buSzPts val="2000"/>
              <a:buFont typeface="Inter"/>
              <a:buNone/>
              <a:defRPr sz="2667" b="1" i="0" u="none" strike="noStrike" cap="none">
                <a:solidFill>
                  <a:srgbClr val="000000"/>
                </a:solidFill>
                <a:latin typeface="Inter"/>
                <a:ea typeface="Inter"/>
                <a:cs typeface="Inter"/>
                <a:sym typeface="Inter"/>
              </a:defRPr>
            </a:lvl1pPr>
            <a:lvl2pPr marR="0" lvl="1" algn="l">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867" b="0" i="0" u="none" strike="noStrike" cap="none">
                <a:solidFill>
                  <a:srgbClr val="000000"/>
                </a:solidFill>
                <a:latin typeface="Arial"/>
                <a:ea typeface="Arial"/>
                <a:cs typeface="Arial"/>
                <a:sym typeface="Arial"/>
              </a:defRPr>
            </a:lvl9pPr>
          </a:lstStyle>
          <a:p>
            <a:endParaRPr/>
          </a:p>
        </p:txBody>
      </p:sp>
      <p:sp>
        <p:nvSpPr>
          <p:cNvPr id="57" name="Google Shape;57;p14"/>
          <p:cNvSpPr txBox="1">
            <a:spLocks noGrp="1"/>
          </p:cNvSpPr>
          <p:nvPr>
            <p:ph type="body" idx="1"/>
          </p:nvPr>
        </p:nvSpPr>
        <p:spPr>
          <a:xfrm>
            <a:off x="1286500" y="2255217"/>
            <a:ext cx="3924400" cy="3962400"/>
          </a:xfrm>
          <a:prstGeom prst="rect">
            <a:avLst/>
          </a:prstGeom>
          <a:noFill/>
          <a:ln>
            <a:noFill/>
          </a:ln>
        </p:spPr>
        <p:txBody>
          <a:bodyPr spcFirstLastPara="1" wrap="square" lIns="91425" tIns="91425" rIns="91425" bIns="91425" anchor="t" anchorCtr="0">
            <a:noAutofit/>
          </a:bodyPr>
          <a:lstStyle>
            <a:lvl1pPr marL="609585" marR="0" lvl="0" indent="-397923" algn="l">
              <a:lnSpc>
                <a:spcPct val="100000"/>
              </a:lnSpc>
              <a:spcBef>
                <a:spcPts val="0"/>
              </a:spcBef>
              <a:spcAft>
                <a:spcPts val="0"/>
              </a:spcAft>
              <a:buClr>
                <a:srgbClr val="666666"/>
              </a:buClr>
              <a:buSzPts val="1100"/>
              <a:buFont typeface="Inter"/>
              <a:buChar char="●"/>
              <a:defRPr sz="1467" b="0" i="0" u="none" strike="noStrike" cap="none">
                <a:solidFill>
                  <a:srgbClr val="666666"/>
                </a:solidFill>
                <a:latin typeface="Inter"/>
                <a:ea typeface="Inter"/>
                <a:cs typeface="Inter"/>
                <a:sym typeface="Inter"/>
              </a:defRPr>
            </a:lvl1pPr>
            <a:lvl2pPr marL="1219170" marR="0" lvl="1" indent="-397923" algn="l">
              <a:lnSpc>
                <a:spcPct val="100000"/>
              </a:lnSpc>
              <a:spcBef>
                <a:spcPts val="0"/>
              </a:spcBef>
              <a:spcAft>
                <a:spcPts val="0"/>
              </a:spcAft>
              <a:buClr>
                <a:srgbClr val="666666"/>
              </a:buClr>
              <a:buSzPts val="1100"/>
              <a:buFont typeface="Inter"/>
              <a:buChar char="○"/>
              <a:defRPr sz="1467" b="0" i="0" u="none" strike="noStrike" cap="none">
                <a:solidFill>
                  <a:srgbClr val="666666"/>
                </a:solidFill>
                <a:latin typeface="Inter"/>
                <a:ea typeface="Inter"/>
                <a:cs typeface="Inter"/>
                <a:sym typeface="Inter"/>
              </a:defRPr>
            </a:lvl2pPr>
            <a:lvl3pPr marL="1828754" marR="0" lvl="2" indent="-397923" algn="l">
              <a:lnSpc>
                <a:spcPct val="100000"/>
              </a:lnSpc>
              <a:spcBef>
                <a:spcPts val="0"/>
              </a:spcBef>
              <a:spcAft>
                <a:spcPts val="0"/>
              </a:spcAft>
              <a:buClr>
                <a:srgbClr val="666666"/>
              </a:buClr>
              <a:buSzPts val="1100"/>
              <a:buFont typeface="Inter"/>
              <a:buChar char="■"/>
              <a:defRPr sz="1467" b="0" i="0" u="none" strike="noStrike" cap="none">
                <a:solidFill>
                  <a:srgbClr val="666666"/>
                </a:solidFill>
                <a:latin typeface="Inter"/>
                <a:ea typeface="Inter"/>
                <a:cs typeface="Inter"/>
                <a:sym typeface="Inter"/>
              </a:defRPr>
            </a:lvl3pPr>
            <a:lvl4pPr marL="2438339" marR="0" lvl="3" indent="-397923" algn="l">
              <a:lnSpc>
                <a:spcPct val="100000"/>
              </a:lnSpc>
              <a:spcBef>
                <a:spcPts val="0"/>
              </a:spcBef>
              <a:spcAft>
                <a:spcPts val="0"/>
              </a:spcAft>
              <a:buClr>
                <a:srgbClr val="666666"/>
              </a:buClr>
              <a:buSzPts val="1100"/>
              <a:buFont typeface="Inter"/>
              <a:buChar char="●"/>
              <a:defRPr sz="1467" b="0" i="0" u="none" strike="noStrike" cap="none">
                <a:solidFill>
                  <a:srgbClr val="666666"/>
                </a:solidFill>
                <a:latin typeface="Inter"/>
                <a:ea typeface="Inter"/>
                <a:cs typeface="Inter"/>
                <a:sym typeface="Inter"/>
              </a:defRPr>
            </a:lvl4pPr>
            <a:lvl5pPr marL="3047924" marR="0" lvl="4" indent="-397923" algn="l">
              <a:lnSpc>
                <a:spcPct val="100000"/>
              </a:lnSpc>
              <a:spcBef>
                <a:spcPts val="0"/>
              </a:spcBef>
              <a:spcAft>
                <a:spcPts val="0"/>
              </a:spcAft>
              <a:buClr>
                <a:srgbClr val="666666"/>
              </a:buClr>
              <a:buSzPts val="1100"/>
              <a:buFont typeface="Inter"/>
              <a:buChar char="○"/>
              <a:defRPr sz="1467" b="0" i="0" u="none" strike="noStrike" cap="none">
                <a:solidFill>
                  <a:srgbClr val="666666"/>
                </a:solidFill>
                <a:latin typeface="Inter"/>
                <a:ea typeface="Inter"/>
                <a:cs typeface="Inter"/>
                <a:sym typeface="Inter"/>
              </a:defRPr>
            </a:lvl5pPr>
            <a:lvl6pPr marL="3657509" marR="0" lvl="5" indent="-397923" algn="l">
              <a:lnSpc>
                <a:spcPct val="100000"/>
              </a:lnSpc>
              <a:spcBef>
                <a:spcPts val="0"/>
              </a:spcBef>
              <a:spcAft>
                <a:spcPts val="0"/>
              </a:spcAft>
              <a:buClr>
                <a:srgbClr val="666666"/>
              </a:buClr>
              <a:buSzPts val="1100"/>
              <a:buFont typeface="Inter"/>
              <a:buChar char="■"/>
              <a:defRPr sz="1467" b="0" i="0" u="none" strike="noStrike" cap="none">
                <a:solidFill>
                  <a:srgbClr val="666666"/>
                </a:solidFill>
                <a:latin typeface="Inter"/>
                <a:ea typeface="Inter"/>
                <a:cs typeface="Inter"/>
                <a:sym typeface="Inter"/>
              </a:defRPr>
            </a:lvl6pPr>
            <a:lvl7pPr marL="4267093" marR="0" lvl="6" indent="-397923" algn="l">
              <a:lnSpc>
                <a:spcPct val="100000"/>
              </a:lnSpc>
              <a:spcBef>
                <a:spcPts val="0"/>
              </a:spcBef>
              <a:spcAft>
                <a:spcPts val="0"/>
              </a:spcAft>
              <a:buClr>
                <a:srgbClr val="666666"/>
              </a:buClr>
              <a:buSzPts val="1100"/>
              <a:buFont typeface="Inter"/>
              <a:buChar char="●"/>
              <a:defRPr sz="1467" b="0" i="0" u="none" strike="noStrike" cap="none">
                <a:solidFill>
                  <a:srgbClr val="666666"/>
                </a:solidFill>
                <a:latin typeface="Inter"/>
                <a:ea typeface="Inter"/>
                <a:cs typeface="Inter"/>
                <a:sym typeface="Inter"/>
              </a:defRPr>
            </a:lvl7pPr>
            <a:lvl8pPr marL="4876678" marR="0" lvl="7" indent="-397923" algn="l">
              <a:lnSpc>
                <a:spcPct val="100000"/>
              </a:lnSpc>
              <a:spcBef>
                <a:spcPts val="0"/>
              </a:spcBef>
              <a:spcAft>
                <a:spcPts val="0"/>
              </a:spcAft>
              <a:buClr>
                <a:srgbClr val="666666"/>
              </a:buClr>
              <a:buSzPts val="1100"/>
              <a:buFont typeface="Inter"/>
              <a:buChar char="○"/>
              <a:defRPr sz="1467" b="0" i="0" u="none" strike="noStrike" cap="none">
                <a:solidFill>
                  <a:srgbClr val="666666"/>
                </a:solidFill>
                <a:latin typeface="Inter"/>
                <a:ea typeface="Inter"/>
                <a:cs typeface="Inter"/>
                <a:sym typeface="Inter"/>
              </a:defRPr>
            </a:lvl8pPr>
            <a:lvl9pPr marL="5486263" marR="0" lvl="8" indent="-397923" algn="l">
              <a:lnSpc>
                <a:spcPct val="100000"/>
              </a:lnSpc>
              <a:spcBef>
                <a:spcPts val="0"/>
              </a:spcBef>
              <a:spcAft>
                <a:spcPts val="0"/>
              </a:spcAft>
              <a:buClr>
                <a:srgbClr val="666666"/>
              </a:buClr>
              <a:buSzPts val="1100"/>
              <a:buFont typeface="Inter"/>
              <a:buChar char="■"/>
              <a:defRPr sz="1467" b="0" i="0" u="none" strike="noStrike" cap="none">
                <a:solidFill>
                  <a:srgbClr val="666666"/>
                </a:solidFill>
                <a:latin typeface="Inter"/>
                <a:ea typeface="Inter"/>
                <a:cs typeface="Inter"/>
                <a:sym typeface="Inter"/>
              </a:defRPr>
            </a:lvl9pPr>
          </a:lstStyle>
          <a:p>
            <a:endParaRPr/>
          </a:p>
        </p:txBody>
      </p:sp>
      <p:grpSp>
        <p:nvGrpSpPr>
          <p:cNvPr id="58" name="Google Shape;58;p14"/>
          <p:cNvGrpSpPr/>
          <p:nvPr/>
        </p:nvGrpSpPr>
        <p:grpSpPr>
          <a:xfrm>
            <a:off x="11353125" y="300268"/>
            <a:ext cx="618529" cy="108761"/>
            <a:chOff x="2955625" y="2655450"/>
            <a:chExt cx="723596" cy="169200"/>
          </a:xfrm>
        </p:grpSpPr>
        <p:sp>
          <p:nvSpPr>
            <p:cNvPr id="59" name="Google Shape;59;p14"/>
            <p:cNvSpPr/>
            <p:nvPr/>
          </p:nvSpPr>
          <p:spPr>
            <a:xfrm>
              <a:off x="2955625" y="2655450"/>
              <a:ext cx="361800" cy="84600"/>
            </a:xfrm>
            <a:prstGeom prst="rect">
              <a:avLst/>
            </a:prstGeom>
            <a:solidFill>
              <a:srgbClr val="00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60" name="Google Shape;60;p14"/>
            <p:cNvSpPr/>
            <p:nvPr/>
          </p:nvSpPr>
          <p:spPr>
            <a:xfrm>
              <a:off x="3317421" y="2740050"/>
              <a:ext cx="361800" cy="84600"/>
            </a:xfrm>
            <a:prstGeom prst="rect">
              <a:avLst/>
            </a:prstGeom>
            <a:solidFill>
              <a:srgbClr val="0000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grpSp>
      <p:sp>
        <p:nvSpPr>
          <p:cNvPr id="61" name="Google Shape;61;p14"/>
          <p:cNvSpPr txBox="1">
            <a:spLocks noGrp="1"/>
          </p:cNvSpPr>
          <p:nvPr>
            <p:ph type="subTitle" idx="2"/>
          </p:nvPr>
        </p:nvSpPr>
        <p:spPr>
          <a:xfrm>
            <a:off x="1286500" y="1730433"/>
            <a:ext cx="4013200" cy="524800"/>
          </a:xfrm>
          <a:prstGeom prst="rect">
            <a:avLst/>
          </a:prstGeom>
          <a:noFill/>
          <a:ln>
            <a:noFill/>
          </a:ln>
        </p:spPr>
        <p:txBody>
          <a:bodyPr spcFirstLastPara="1" wrap="square" lIns="91425" tIns="91425" rIns="91425" bIns="91425" anchor="t" anchorCtr="0">
            <a:noAutofit/>
          </a:bodyPr>
          <a:lstStyle>
            <a:lvl1pPr marR="0" lvl="0" algn="l">
              <a:lnSpc>
                <a:spcPct val="90000"/>
              </a:lnSpc>
              <a:spcBef>
                <a:spcPts val="0"/>
              </a:spcBef>
              <a:spcAft>
                <a:spcPts val="0"/>
              </a:spcAft>
              <a:buClr>
                <a:srgbClr val="000000"/>
              </a:buClr>
              <a:buSzPts val="1100"/>
              <a:buFont typeface="Inter"/>
              <a:buNone/>
              <a:defRPr sz="1467" b="1" i="0" u="none" strike="noStrike" cap="none">
                <a:solidFill>
                  <a:srgbClr val="000000"/>
                </a:solidFill>
                <a:latin typeface="Inter"/>
                <a:ea typeface="Inter"/>
                <a:cs typeface="Inter"/>
                <a:sym typeface="Inter"/>
              </a:defRPr>
            </a:lvl1pPr>
            <a:lvl2pPr marR="0" lvl="1" algn="l">
              <a:lnSpc>
                <a:spcPct val="100000"/>
              </a:lnSpc>
              <a:spcBef>
                <a:spcPts val="0"/>
              </a:spcBef>
              <a:spcAft>
                <a:spcPts val="0"/>
              </a:spcAft>
              <a:buClr>
                <a:srgbClr val="000000"/>
              </a:buClr>
              <a:buSzPts val="1100"/>
              <a:buFont typeface="Arial"/>
              <a:buNone/>
              <a:defRPr sz="1467"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100"/>
              <a:buFont typeface="Arial"/>
              <a:buNone/>
              <a:defRPr sz="1467"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100"/>
              <a:buFont typeface="Arial"/>
              <a:buNone/>
              <a:defRPr sz="1467"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100"/>
              <a:buFont typeface="Arial"/>
              <a:buNone/>
              <a:defRPr sz="1467"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100"/>
              <a:buFont typeface="Arial"/>
              <a:buNone/>
              <a:defRPr sz="1467"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100"/>
              <a:buFont typeface="Arial"/>
              <a:buNone/>
              <a:defRPr sz="1467"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100"/>
              <a:buFont typeface="Arial"/>
              <a:buNone/>
              <a:defRPr sz="1467"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100"/>
              <a:buFont typeface="Arial"/>
              <a:buNone/>
              <a:defRPr sz="1467"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233170214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3 Blank">
  <p:cSld name="3 Blank">
    <p:bg>
      <p:bgPr>
        <a:solidFill>
          <a:srgbClr val="FFFFFF"/>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sldNum" idx="12"/>
          </p:nvPr>
        </p:nvSpPr>
        <p:spPr>
          <a:xfrm>
            <a:off x="11409045" y="6231535"/>
            <a:ext cx="731600" cy="524800"/>
          </a:xfrm>
          <a:prstGeom prst="rect">
            <a:avLst/>
          </a:prstGeom>
        </p:spPr>
        <p:txBody>
          <a:bodyPr spcFirstLastPara="1" wrap="square" lIns="91425" tIns="91425" rIns="91425" bIns="91425" anchor="t" anchorCtr="0">
            <a:normAutofit/>
          </a:bodyPr>
          <a:lstStyle>
            <a:lvl1pPr lvl="0">
              <a:buNone/>
              <a:defRPr sz="1600">
                <a:solidFill>
                  <a:srgbClr val="000000"/>
                </a:solidFill>
              </a:defRPr>
            </a:lvl1pPr>
            <a:lvl2pPr lvl="1">
              <a:buNone/>
              <a:defRPr sz="1600">
                <a:solidFill>
                  <a:srgbClr val="000000"/>
                </a:solidFill>
              </a:defRPr>
            </a:lvl2pPr>
            <a:lvl3pPr lvl="2">
              <a:buNone/>
              <a:defRPr sz="1600">
                <a:solidFill>
                  <a:srgbClr val="000000"/>
                </a:solidFill>
              </a:defRPr>
            </a:lvl3pPr>
            <a:lvl4pPr lvl="3">
              <a:buNone/>
              <a:defRPr sz="1600">
                <a:solidFill>
                  <a:srgbClr val="000000"/>
                </a:solidFill>
              </a:defRPr>
            </a:lvl4pPr>
            <a:lvl5pPr lvl="4">
              <a:buNone/>
              <a:defRPr sz="1600">
                <a:solidFill>
                  <a:srgbClr val="000000"/>
                </a:solidFill>
              </a:defRPr>
            </a:lvl5pPr>
            <a:lvl6pPr lvl="5">
              <a:buNone/>
              <a:defRPr sz="1600">
                <a:solidFill>
                  <a:srgbClr val="000000"/>
                </a:solidFill>
              </a:defRPr>
            </a:lvl6pPr>
            <a:lvl7pPr lvl="6">
              <a:buNone/>
              <a:defRPr sz="1600">
                <a:solidFill>
                  <a:srgbClr val="000000"/>
                </a:solidFill>
              </a:defRPr>
            </a:lvl7pPr>
            <a:lvl8pPr lvl="7">
              <a:buNone/>
              <a:defRPr sz="1600">
                <a:solidFill>
                  <a:srgbClr val="000000"/>
                </a:solidFill>
              </a:defRPr>
            </a:lvl8pPr>
            <a:lvl9pPr lvl="8">
              <a:buNone/>
              <a:defRPr sz="1600">
                <a:solidFill>
                  <a:srgbClr val="000000"/>
                </a:solidFill>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8392534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1C3E1-994F-A411-C80B-BCD27B3F58BF}"/>
              </a:ext>
            </a:extLst>
          </p:cNvPr>
          <p:cNvSpPr>
            <a:spLocks noGrp="1"/>
          </p:cNvSpPr>
          <p:nvPr>
            <p:ph type="title" hasCustomPrompt="1"/>
          </p:nvPr>
        </p:nvSpPr>
        <p:spPr>
          <a:xfrm>
            <a:off x="558800" y="2007759"/>
            <a:ext cx="7140713" cy="1325563"/>
          </a:xfrm>
        </p:spPr>
        <p:txBody>
          <a:bodyPr>
            <a:noAutofit/>
          </a:bodyPr>
          <a:lstStyle>
            <a:lvl1pPr>
              <a:defRPr sz="4400" b="1">
                <a:solidFill>
                  <a:srgbClr val="2D5161"/>
                </a:solidFill>
                <a:latin typeface="Arial" panose="020B0604020202020204" pitchFamily="34" charset="0"/>
                <a:cs typeface="Arial" panose="020B0604020202020204" pitchFamily="34" charset="0"/>
              </a:defRPr>
            </a:lvl1pPr>
          </a:lstStyle>
          <a:p>
            <a:r>
              <a:rPr lang="en-US"/>
              <a:t>Insert presentation </a:t>
            </a:r>
            <a:br>
              <a:rPr lang="en-US"/>
            </a:br>
            <a:r>
              <a:rPr lang="en-US"/>
              <a:t>title here (44pt)</a:t>
            </a:r>
            <a:endParaRPr lang="en-GB"/>
          </a:p>
        </p:txBody>
      </p:sp>
      <p:sp>
        <p:nvSpPr>
          <p:cNvPr id="10" name="Rectangle 9">
            <a:extLst>
              <a:ext uri="{FF2B5EF4-FFF2-40B4-BE49-F238E27FC236}">
                <a16:creationId xmlns:a16="http://schemas.microsoft.com/office/drawing/2014/main" id="{6BC5E86C-7554-2465-45FC-6C91CAE9D7ED}"/>
              </a:ext>
            </a:extLst>
          </p:cNvPr>
          <p:cNvSpPr/>
          <p:nvPr userDrawn="1"/>
        </p:nvSpPr>
        <p:spPr>
          <a:xfrm>
            <a:off x="0" y="5739493"/>
            <a:ext cx="12192000" cy="1118508"/>
          </a:xfrm>
          <a:prstGeom prst="rect">
            <a:avLst/>
          </a:prstGeom>
          <a:solidFill>
            <a:srgbClr val="2D51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2D5161"/>
              </a:solidFill>
            </a:endParaRPr>
          </a:p>
        </p:txBody>
      </p:sp>
      <p:sp>
        <p:nvSpPr>
          <p:cNvPr id="14" name="Text Placeholder 13">
            <a:extLst>
              <a:ext uri="{FF2B5EF4-FFF2-40B4-BE49-F238E27FC236}">
                <a16:creationId xmlns:a16="http://schemas.microsoft.com/office/drawing/2014/main" id="{2985BDB4-36D8-BB5F-8478-202FA270CCCC}"/>
              </a:ext>
            </a:extLst>
          </p:cNvPr>
          <p:cNvSpPr>
            <a:spLocks noGrp="1"/>
          </p:cNvSpPr>
          <p:nvPr>
            <p:ph type="body" sz="quarter" idx="10" hasCustomPrompt="1"/>
          </p:nvPr>
        </p:nvSpPr>
        <p:spPr>
          <a:xfrm>
            <a:off x="558800" y="3324575"/>
            <a:ext cx="7140713" cy="929373"/>
          </a:xfrm>
        </p:spPr>
        <p:txBody>
          <a:bodyPr>
            <a:normAutofit/>
          </a:bodyPr>
          <a:lstStyle>
            <a:lvl1pPr marL="0" indent="0">
              <a:buNone/>
              <a:defRPr sz="4000">
                <a:latin typeface="Arial" panose="020B0604020202020204" pitchFamily="34" charset="0"/>
                <a:cs typeface="Arial" panose="020B0604020202020204" pitchFamily="34" charset="0"/>
              </a:defRPr>
            </a:lvl1pPr>
          </a:lstStyle>
          <a:p>
            <a:pPr lvl="0"/>
            <a:r>
              <a:rPr lang="en-US"/>
              <a:t>Speakers name (40pt)</a:t>
            </a:r>
            <a:endParaRPr lang="en-GB"/>
          </a:p>
        </p:txBody>
      </p:sp>
      <p:pic>
        <p:nvPicPr>
          <p:cNvPr id="16" name="Picture 15">
            <a:extLst>
              <a:ext uri="{FF2B5EF4-FFF2-40B4-BE49-F238E27FC236}">
                <a16:creationId xmlns:a16="http://schemas.microsoft.com/office/drawing/2014/main" id="{0D58B1BC-82DC-349D-C4C2-C3185CDB28DF}"/>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825553" y="435446"/>
            <a:ext cx="3002508" cy="941764"/>
          </a:xfrm>
          <a:prstGeom prst="rect">
            <a:avLst/>
          </a:prstGeom>
        </p:spPr>
      </p:pic>
      <p:sp>
        <p:nvSpPr>
          <p:cNvPr id="4" name="TextBox 3">
            <a:extLst>
              <a:ext uri="{FF2B5EF4-FFF2-40B4-BE49-F238E27FC236}">
                <a16:creationId xmlns:a16="http://schemas.microsoft.com/office/drawing/2014/main" id="{7A2CF31C-A6A9-AD64-F5B4-FBC8DF284DAF}"/>
              </a:ext>
            </a:extLst>
          </p:cNvPr>
          <p:cNvSpPr txBox="1"/>
          <p:nvPr userDrawn="1"/>
        </p:nvSpPr>
        <p:spPr>
          <a:xfrm>
            <a:off x="8226405" y="5983532"/>
            <a:ext cx="3183147" cy="646331"/>
          </a:xfrm>
          <a:prstGeom prst="rect">
            <a:avLst/>
          </a:prstGeom>
          <a:noFill/>
        </p:spPr>
        <p:txBody>
          <a:bodyPr wrap="square">
            <a:spAutoFit/>
          </a:bodyPr>
          <a:lstStyle/>
          <a:p>
            <a:pPr algn="ctr"/>
            <a:r>
              <a:rPr lang="en-GB" sz="1800">
                <a:solidFill>
                  <a:schemeClr val="bg1"/>
                </a:solidFill>
                <a:effectLst/>
                <a:latin typeface="Colfax Light" panose="020B0405000000010003" pitchFamily="34" charset="0"/>
                <a:ea typeface="Times New Roman" panose="02020603050405020304" pitchFamily="18" charset="0"/>
                <a:cs typeface="Arial" panose="020B0604020202020204" pitchFamily="34" charset="0"/>
              </a:rPr>
              <a:t>Making Greater Manchester a better place for all</a:t>
            </a:r>
            <a:endParaRPr lang="en-GB">
              <a:solidFill>
                <a:schemeClr val="bg1"/>
              </a:solidFill>
              <a:latin typeface="Colfax Light" panose="020B0405000000010003" pitchFamily="34" charset="0"/>
              <a:cs typeface="Arial" panose="020B0604020202020204" pitchFamily="34" charset="0"/>
            </a:endParaRPr>
          </a:p>
        </p:txBody>
      </p:sp>
      <p:pic>
        <p:nvPicPr>
          <p:cNvPr id="7" name="Picture 6" descr="Logo: Together We Are Greater Manchester">
            <a:extLst>
              <a:ext uri="{FF2B5EF4-FFF2-40B4-BE49-F238E27FC236}">
                <a16:creationId xmlns:a16="http://schemas.microsoft.com/office/drawing/2014/main" id="{DD666C3B-1912-2766-B472-188E718088F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78263" y="5989935"/>
            <a:ext cx="7510952" cy="646331"/>
          </a:xfrm>
          <a:prstGeom prst="rect">
            <a:avLst/>
          </a:prstGeom>
        </p:spPr>
      </p:pic>
    </p:spTree>
    <p:extLst>
      <p:ext uri="{BB962C8B-B14F-4D97-AF65-F5344CB8AC3E}">
        <p14:creationId xmlns:p14="http://schemas.microsoft.com/office/powerpoint/2010/main" val="425054380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tylised list">
    <p:spTree>
      <p:nvGrpSpPr>
        <p:cNvPr id="1" name=""/>
        <p:cNvGrpSpPr/>
        <p:nvPr/>
      </p:nvGrpSpPr>
      <p:grpSpPr>
        <a:xfrm>
          <a:off x="0" y="0"/>
          <a:ext cx="0" cy="0"/>
          <a:chOff x="0" y="0"/>
          <a:chExt cx="0" cy="0"/>
        </a:xfrm>
      </p:grpSpPr>
      <p:sp>
        <p:nvSpPr>
          <p:cNvPr id="24" name="Arrow: Pentagon 23">
            <a:extLst>
              <a:ext uri="{FF2B5EF4-FFF2-40B4-BE49-F238E27FC236}">
                <a16:creationId xmlns:a16="http://schemas.microsoft.com/office/drawing/2014/main" id="{B1241BD7-E416-74A5-4184-F5B871D0DDCA}"/>
              </a:ext>
            </a:extLst>
          </p:cNvPr>
          <p:cNvSpPr/>
          <p:nvPr userDrawn="1"/>
        </p:nvSpPr>
        <p:spPr>
          <a:xfrm>
            <a:off x="-1" y="626832"/>
            <a:ext cx="10903789" cy="889153"/>
          </a:xfrm>
          <a:prstGeom prst="homePlate">
            <a:avLst/>
          </a:prstGeom>
          <a:solidFill>
            <a:srgbClr val="D657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GB" sz="4000">
              <a:solidFill>
                <a:srgbClr val="2D5161"/>
              </a:solidFill>
            </a:endParaRPr>
          </a:p>
        </p:txBody>
      </p:sp>
      <p:sp>
        <p:nvSpPr>
          <p:cNvPr id="6" name="Text Placeholder 5">
            <a:extLst>
              <a:ext uri="{FF2B5EF4-FFF2-40B4-BE49-F238E27FC236}">
                <a16:creationId xmlns:a16="http://schemas.microsoft.com/office/drawing/2014/main" id="{03ED82F1-16DE-EC07-86C9-CBFD4A1D3012}"/>
              </a:ext>
            </a:extLst>
          </p:cNvPr>
          <p:cNvSpPr>
            <a:spLocks noGrp="1"/>
          </p:cNvSpPr>
          <p:nvPr>
            <p:ph type="body" sz="quarter" idx="14" hasCustomPrompt="1"/>
          </p:nvPr>
        </p:nvSpPr>
        <p:spPr>
          <a:xfrm>
            <a:off x="558799" y="818774"/>
            <a:ext cx="9646249" cy="590335"/>
          </a:xfrm>
        </p:spPr>
        <p:txBody>
          <a:bodyPr>
            <a:noAutofit/>
          </a:bodyPr>
          <a:lstStyle>
            <a:lvl1pPr marL="0" indent="0">
              <a:buNone/>
              <a:defRPr sz="3600" b="1">
                <a:solidFill>
                  <a:schemeClr val="bg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err="1"/>
              <a:t>Stylised</a:t>
            </a:r>
            <a:r>
              <a:rPr lang="en-US"/>
              <a:t> list (36pt) </a:t>
            </a:r>
            <a:endParaRPr lang="en-GB"/>
          </a:p>
        </p:txBody>
      </p:sp>
      <p:sp>
        <p:nvSpPr>
          <p:cNvPr id="2" name="Rectangle 1">
            <a:extLst>
              <a:ext uri="{FF2B5EF4-FFF2-40B4-BE49-F238E27FC236}">
                <a16:creationId xmlns:a16="http://schemas.microsoft.com/office/drawing/2014/main" id="{8437C203-32BE-60EF-2C21-176CAB5A8CD2}"/>
              </a:ext>
            </a:extLst>
          </p:cNvPr>
          <p:cNvSpPr/>
          <p:nvPr userDrawn="1"/>
        </p:nvSpPr>
        <p:spPr>
          <a:xfrm>
            <a:off x="0" y="6297283"/>
            <a:ext cx="12192000" cy="560717"/>
          </a:xfrm>
          <a:prstGeom prst="rect">
            <a:avLst/>
          </a:prstGeom>
          <a:solidFill>
            <a:srgbClr val="2D51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2D5161"/>
              </a:solidFill>
            </a:endParaRPr>
          </a:p>
        </p:txBody>
      </p:sp>
      <p:sp>
        <p:nvSpPr>
          <p:cNvPr id="5" name="Text Placeholder 4">
            <a:extLst>
              <a:ext uri="{FF2B5EF4-FFF2-40B4-BE49-F238E27FC236}">
                <a16:creationId xmlns:a16="http://schemas.microsoft.com/office/drawing/2014/main" id="{FD73693C-7996-A154-9AEF-2979C6D1A090}"/>
              </a:ext>
            </a:extLst>
          </p:cNvPr>
          <p:cNvSpPr>
            <a:spLocks noGrp="1"/>
          </p:cNvSpPr>
          <p:nvPr>
            <p:ph type="body" sz="quarter" idx="17" hasCustomPrompt="1"/>
          </p:nvPr>
        </p:nvSpPr>
        <p:spPr>
          <a:xfrm>
            <a:off x="558800" y="1707927"/>
            <a:ext cx="10904538" cy="4136282"/>
          </a:xfrm>
        </p:spPr>
        <p:txBody>
          <a:bodyPr>
            <a:normAutofit/>
          </a:bodyPr>
          <a:lstStyle>
            <a:lvl1pPr>
              <a:buClr>
                <a:srgbClr val="2D5161"/>
              </a:buClr>
              <a:defRPr sz="3000">
                <a:solidFill>
                  <a:schemeClr val="tx1">
                    <a:lumMod val="65000"/>
                    <a:lumOff val="35000"/>
                  </a:schemeClr>
                </a:solidFill>
                <a:latin typeface="Arial" panose="020B0604020202020204" pitchFamily="34" charset="0"/>
                <a:cs typeface="Arial" panose="020B0604020202020204" pitchFamily="34" charset="0"/>
              </a:defRPr>
            </a:lvl1pPr>
          </a:lstStyle>
          <a:p>
            <a:pPr lvl="0"/>
            <a:r>
              <a:rPr lang="en-US"/>
              <a:t>List</a:t>
            </a:r>
          </a:p>
          <a:p>
            <a:pPr lvl="0"/>
            <a:r>
              <a:rPr lang="en-US"/>
              <a:t>List 2</a:t>
            </a:r>
          </a:p>
          <a:p>
            <a:pPr lvl="0"/>
            <a:r>
              <a:rPr lang="en-US"/>
              <a:t>List 3</a:t>
            </a:r>
            <a:endParaRPr lang="en-GB"/>
          </a:p>
        </p:txBody>
      </p:sp>
    </p:spTree>
    <p:extLst>
      <p:ext uri="{BB962C8B-B14F-4D97-AF65-F5344CB8AC3E}">
        <p14:creationId xmlns:p14="http://schemas.microsoft.com/office/powerpoint/2010/main" val="298835893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Content slide">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03ED82F1-16DE-EC07-86C9-CBFD4A1D3012}"/>
              </a:ext>
            </a:extLst>
          </p:cNvPr>
          <p:cNvSpPr>
            <a:spLocks noGrp="1"/>
          </p:cNvSpPr>
          <p:nvPr>
            <p:ph type="body" sz="quarter" idx="14" hasCustomPrompt="1"/>
          </p:nvPr>
        </p:nvSpPr>
        <p:spPr>
          <a:xfrm>
            <a:off x="558800" y="818774"/>
            <a:ext cx="7755860" cy="590335"/>
          </a:xfrm>
        </p:spPr>
        <p:txBody>
          <a:bodyPr>
            <a:noAutofit/>
          </a:bodyPr>
          <a:lstStyle>
            <a:lvl1pPr marL="0" indent="0">
              <a:buNone/>
              <a:defRPr sz="3600" b="1">
                <a:solidFill>
                  <a:srgbClr val="D6573B"/>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Slide continued… (36pt)</a:t>
            </a:r>
            <a:endParaRPr lang="en-GB"/>
          </a:p>
        </p:txBody>
      </p:sp>
      <p:sp>
        <p:nvSpPr>
          <p:cNvPr id="2" name="Rectangle 1">
            <a:extLst>
              <a:ext uri="{FF2B5EF4-FFF2-40B4-BE49-F238E27FC236}">
                <a16:creationId xmlns:a16="http://schemas.microsoft.com/office/drawing/2014/main" id="{7B8A7B78-934D-798F-D000-9A82C286A297}"/>
              </a:ext>
            </a:extLst>
          </p:cNvPr>
          <p:cNvSpPr/>
          <p:nvPr userDrawn="1"/>
        </p:nvSpPr>
        <p:spPr>
          <a:xfrm>
            <a:off x="0" y="6297283"/>
            <a:ext cx="12192000" cy="560717"/>
          </a:xfrm>
          <a:prstGeom prst="rect">
            <a:avLst/>
          </a:prstGeom>
          <a:solidFill>
            <a:srgbClr val="2D51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2D5161"/>
              </a:solidFill>
            </a:endParaRPr>
          </a:p>
        </p:txBody>
      </p:sp>
      <p:sp>
        <p:nvSpPr>
          <p:cNvPr id="7" name="Content Placeholder 2">
            <a:extLst>
              <a:ext uri="{FF2B5EF4-FFF2-40B4-BE49-F238E27FC236}">
                <a16:creationId xmlns:a16="http://schemas.microsoft.com/office/drawing/2014/main" id="{00CD6D28-7D3E-78FA-CBAD-B90F52B62BA3}"/>
              </a:ext>
            </a:extLst>
          </p:cNvPr>
          <p:cNvSpPr>
            <a:spLocks noGrp="1"/>
          </p:cNvSpPr>
          <p:nvPr>
            <p:ph idx="1" hasCustomPrompt="1"/>
          </p:nvPr>
        </p:nvSpPr>
        <p:spPr>
          <a:xfrm>
            <a:off x="569892" y="1478358"/>
            <a:ext cx="11102693" cy="3836592"/>
          </a:xfrm>
          <a:prstGeom prst="rect">
            <a:avLst/>
          </a:prstGeom>
        </p:spPr>
        <p:txBody>
          <a:bodyPr bIns="0">
            <a:normAutofit/>
          </a:bodyPr>
          <a:lstStyle>
            <a:lvl1pPr marL="0" indent="0">
              <a:buNone/>
              <a:defRPr sz="3000" b="0" i="0">
                <a:solidFill>
                  <a:schemeClr val="tx1">
                    <a:lumMod val="65000"/>
                    <a:lumOff val="35000"/>
                  </a:schemeClr>
                </a:solidFill>
                <a:latin typeface="Arial" panose="020B0604020202020204" pitchFamily="34" charset="0"/>
                <a:cs typeface="Arial" panose="020B0604020202020204" pitchFamily="34" charset="0"/>
              </a:defRPr>
            </a:lvl1pPr>
            <a:lvl2pPr>
              <a:defRPr>
                <a:solidFill>
                  <a:srgbClr val="5C5B5A"/>
                </a:solidFill>
              </a:defRPr>
            </a:lvl2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Insert image/object</a:t>
            </a:r>
          </a:p>
          <a:p>
            <a:pPr lvl="0"/>
            <a:endParaRPr lang="en-US"/>
          </a:p>
        </p:txBody>
      </p:sp>
    </p:spTree>
    <p:extLst>
      <p:ext uri="{BB962C8B-B14F-4D97-AF65-F5344CB8AC3E}">
        <p14:creationId xmlns:p14="http://schemas.microsoft.com/office/powerpoint/2010/main" val="391943745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422A8C60-D7CE-B3A8-09C8-1DC37F2FCFB0}"/>
              </a:ext>
            </a:extLst>
          </p:cNvPr>
          <p:cNvSpPr>
            <a:spLocks noGrp="1"/>
          </p:cNvSpPr>
          <p:nvPr>
            <p:ph type="body" sz="quarter" idx="15" hasCustomPrompt="1"/>
          </p:nvPr>
        </p:nvSpPr>
        <p:spPr>
          <a:xfrm>
            <a:off x="558800" y="1478358"/>
            <a:ext cx="10977526" cy="4221174"/>
          </a:xfrm>
        </p:spPr>
        <p:txBody>
          <a:bodyPr>
            <a:normAutofit/>
          </a:bodyPr>
          <a:lstStyle>
            <a:lvl1pPr marL="0" indent="0">
              <a:buNone/>
              <a:defRPr sz="3000">
                <a:solidFill>
                  <a:schemeClr val="tx1">
                    <a:lumMod val="65000"/>
                    <a:lumOff val="35000"/>
                  </a:schemeClr>
                </a:solidFill>
                <a:latin typeface="Arial" panose="020B0604020202020204" pitchFamily="34" charset="0"/>
                <a:cs typeface="Arial" panose="020B0604020202020204" pitchFamily="34" charset="0"/>
              </a:defRPr>
            </a:lvl1pPr>
            <a:lvl2pPr>
              <a:defRPr sz="3000">
                <a:solidFill>
                  <a:schemeClr val="tx1">
                    <a:lumMod val="65000"/>
                    <a:lumOff val="35000"/>
                  </a:schemeClr>
                </a:solidFill>
                <a:latin typeface="Arial" panose="020B0604020202020204" pitchFamily="34" charset="0"/>
                <a:cs typeface="Arial" panose="020B0604020202020204" pitchFamily="34" charset="0"/>
              </a:defRPr>
            </a:lvl2pPr>
            <a:lvl3pPr>
              <a:defRPr sz="3000">
                <a:solidFill>
                  <a:schemeClr val="tx1">
                    <a:lumMod val="65000"/>
                    <a:lumOff val="35000"/>
                  </a:schemeClr>
                </a:solidFill>
                <a:latin typeface="Arial" panose="020B0604020202020204" pitchFamily="34" charset="0"/>
                <a:cs typeface="Arial" panose="020B0604020202020204" pitchFamily="34" charset="0"/>
              </a:defRPr>
            </a:lvl3pPr>
            <a:lvl4pPr>
              <a:defRPr sz="3000">
                <a:solidFill>
                  <a:schemeClr val="tx1">
                    <a:lumMod val="65000"/>
                    <a:lumOff val="35000"/>
                  </a:schemeClr>
                </a:solidFill>
                <a:latin typeface="Arial" panose="020B0604020202020204" pitchFamily="34" charset="0"/>
                <a:cs typeface="Arial" panose="020B0604020202020204" pitchFamily="34" charset="0"/>
              </a:defRPr>
            </a:lvl4pPr>
            <a:lvl5pPr>
              <a:defRPr sz="3000">
                <a:solidFill>
                  <a:schemeClr val="tx1">
                    <a:lumMod val="65000"/>
                    <a:lumOff val="35000"/>
                  </a:schemeClr>
                </a:solidFill>
                <a:latin typeface="Arial" panose="020B0604020202020204" pitchFamily="34" charset="0"/>
                <a:cs typeface="Arial" panose="020B0604020202020204" pitchFamily="34" charset="0"/>
              </a:defRPr>
            </a:lvl5pPr>
          </a:lstStyle>
          <a:p>
            <a:pPr lvl="0"/>
            <a:r>
              <a:rPr lang="en-US"/>
              <a:t>Insert paragraph text</a:t>
            </a:r>
          </a:p>
          <a:p>
            <a:pPr lvl="1"/>
            <a:r>
              <a:rPr lang="en-US"/>
              <a:t>Second level</a:t>
            </a:r>
          </a:p>
          <a:p>
            <a:pPr lvl="2"/>
            <a:r>
              <a:rPr lang="en-US"/>
              <a:t>Third level</a:t>
            </a:r>
          </a:p>
          <a:p>
            <a:pPr lvl="3"/>
            <a:r>
              <a:rPr lang="en-US"/>
              <a:t>Fourth level</a:t>
            </a:r>
          </a:p>
          <a:p>
            <a:pPr lvl="4"/>
            <a:r>
              <a:rPr lang="en-US"/>
              <a:t>Fifth level</a:t>
            </a:r>
            <a:endParaRPr lang="en-GB"/>
          </a:p>
        </p:txBody>
      </p:sp>
      <p:sp>
        <p:nvSpPr>
          <p:cNvPr id="6" name="Text Placeholder 5">
            <a:extLst>
              <a:ext uri="{FF2B5EF4-FFF2-40B4-BE49-F238E27FC236}">
                <a16:creationId xmlns:a16="http://schemas.microsoft.com/office/drawing/2014/main" id="{03ED82F1-16DE-EC07-86C9-CBFD4A1D3012}"/>
              </a:ext>
            </a:extLst>
          </p:cNvPr>
          <p:cNvSpPr>
            <a:spLocks noGrp="1"/>
          </p:cNvSpPr>
          <p:nvPr>
            <p:ph type="body" sz="quarter" idx="14" hasCustomPrompt="1"/>
          </p:nvPr>
        </p:nvSpPr>
        <p:spPr>
          <a:xfrm>
            <a:off x="558800" y="818774"/>
            <a:ext cx="7755860" cy="590335"/>
          </a:xfrm>
        </p:spPr>
        <p:txBody>
          <a:bodyPr>
            <a:noAutofit/>
          </a:bodyPr>
          <a:lstStyle>
            <a:lvl1pPr marL="0" indent="0">
              <a:buNone/>
              <a:defRPr sz="3600" b="1">
                <a:solidFill>
                  <a:srgbClr val="D6573B"/>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Slide continued… (36pt)</a:t>
            </a:r>
            <a:endParaRPr lang="en-GB"/>
          </a:p>
        </p:txBody>
      </p:sp>
      <p:sp>
        <p:nvSpPr>
          <p:cNvPr id="2" name="Rectangle 1">
            <a:extLst>
              <a:ext uri="{FF2B5EF4-FFF2-40B4-BE49-F238E27FC236}">
                <a16:creationId xmlns:a16="http://schemas.microsoft.com/office/drawing/2014/main" id="{7B8A7B78-934D-798F-D000-9A82C286A297}"/>
              </a:ext>
            </a:extLst>
          </p:cNvPr>
          <p:cNvSpPr/>
          <p:nvPr userDrawn="1"/>
        </p:nvSpPr>
        <p:spPr>
          <a:xfrm>
            <a:off x="0" y="6297283"/>
            <a:ext cx="12192000" cy="560717"/>
          </a:xfrm>
          <a:prstGeom prst="rect">
            <a:avLst/>
          </a:prstGeom>
          <a:solidFill>
            <a:srgbClr val="2D51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2D5161"/>
              </a:solidFill>
            </a:endParaRPr>
          </a:p>
        </p:txBody>
      </p:sp>
    </p:spTree>
    <p:extLst>
      <p:ext uri="{BB962C8B-B14F-4D97-AF65-F5344CB8AC3E}">
        <p14:creationId xmlns:p14="http://schemas.microsoft.com/office/powerpoint/2010/main" val="220283648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Slide title">
    <p:spTree>
      <p:nvGrpSpPr>
        <p:cNvPr id="1" name=""/>
        <p:cNvGrpSpPr/>
        <p:nvPr/>
      </p:nvGrpSpPr>
      <p:grpSpPr>
        <a:xfrm>
          <a:off x="0" y="0"/>
          <a:ext cx="0" cy="0"/>
          <a:chOff x="0" y="0"/>
          <a:chExt cx="0" cy="0"/>
        </a:xfrm>
      </p:grpSpPr>
      <p:sp>
        <p:nvSpPr>
          <p:cNvPr id="24" name="Arrow: Pentagon 23">
            <a:extLst>
              <a:ext uri="{FF2B5EF4-FFF2-40B4-BE49-F238E27FC236}">
                <a16:creationId xmlns:a16="http://schemas.microsoft.com/office/drawing/2014/main" id="{B1241BD7-E416-74A5-4184-F5B871D0DDCA}"/>
              </a:ext>
            </a:extLst>
          </p:cNvPr>
          <p:cNvSpPr/>
          <p:nvPr userDrawn="1"/>
        </p:nvSpPr>
        <p:spPr>
          <a:xfrm>
            <a:off x="-1" y="626832"/>
            <a:ext cx="10903789" cy="889153"/>
          </a:xfrm>
          <a:prstGeom prst="homePlate">
            <a:avLst/>
          </a:prstGeom>
          <a:solidFill>
            <a:srgbClr val="D657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GB" sz="4000">
              <a:solidFill>
                <a:srgbClr val="2D5161"/>
              </a:solidFill>
            </a:endParaRPr>
          </a:p>
        </p:txBody>
      </p:sp>
      <p:sp>
        <p:nvSpPr>
          <p:cNvPr id="18" name="Text Placeholder 17">
            <a:extLst>
              <a:ext uri="{FF2B5EF4-FFF2-40B4-BE49-F238E27FC236}">
                <a16:creationId xmlns:a16="http://schemas.microsoft.com/office/drawing/2014/main" id="{422A8C60-D7CE-B3A8-09C8-1DC37F2FCFB0}"/>
              </a:ext>
            </a:extLst>
          </p:cNvPr>
          <p:cNvSpPr>
            <a:spLocks noGrp="1"/>
          </p:cNvSpPr>
          <p:nvPr>
            <p:ph type="body" sz="quarter" idx="15" hasCustomPrompt="1"/>
          </p:nvPr>
        </p:nvSpPr>
        <p:spPr>
          <a:xfrm>
            <a:off x="558800" y="1999361"/>
            <a:ext cx="10977526" cy="4221174"/>
          </a:xfrm>
        </p:spPr>
        <p:txBody>
          <a:bodyPr>
            <a:normAutofit/>
          </a:bodyPr>
          <a:lstStyle>
            <a:lvl1pPr marL="0" indent="0">
              <a:buNone/>
              <a:defRPr sz="3000">
                <a:solidFill>
                  <a:schemeClr val="tx1">
                    <a:lumMod val="65000"/>
                    <a:lumOff val="35000"/>
                  </a:schemeClr>
                </a:solidFill>
                <a:latin typeface="Arial" panose="020B0604020202020204" pitchFamily="34" charset="0"/>
                <a:cs typeface="Arial" panose="020B0604020202020204" pitchFamily="34" charset="0"/>
              </a:defRPr>
            </a:lvl1pPr>
            <a:lvl2pPr>
              <a:defRPr sz="3000">
                <a:solidFill>
                  <a:schemeClr val="tx1">
                    <a:lumMod val="65000"/>
                    <a:lumOff val="35000"/>
                  </a:schemeClr>
                </a:solidFill>
                <a:latin typeface="Arial" panose="020B0604020202020204" pitchFamily="34" charset="0"/>
                <a:cs typeface="Arial" panose="020B0604020202020204" pitchFamily="34" charset="0"/>
              </a:defRPr>
            </a:lvl2pPr>
            <a:lvl3pPr>
              <a:defRPr sz="3000">
                <a:solidFill>
                  <a:schemeClr val="tx1">
                    <a:lumMod val="65000"/>
                    <a:lumOff val="35000"/>
                  </a:schemeClr>
                </a:solidFill>
                <a:latin typeface="Arial" panose="020B0604020202020204" pitchFamily="34" charset="0"/>
                <a:cs typeface="Arial" panose="020B0604020202020204" pitchFamily="34" charset="0"/>
              </a:defRPr>
            </a:lvl3pPr>
            <a:lvl4pPr>
              <a:defRPr sz="3000">
                <a:solidFill>
                  <a:schemeClr val="tx1">
                    <a:lumMod val="65000"/>
                    <a:lumOff val="35000"/>
                  </a:schemeClr>
                </a:solidFill>
                <a:latin typeface="Arial" panose="020B0604020202020204" pitchFamily="34" charset="0"/>
                <a:cs typeface="Arial" panose="020B0604020202020204" pitchFamily="34" charset="0"/>
              </a:defRPr>
            </a:lvl4pPr>
            <a:lvl5pPr>
              <a:defRPr sz="3000">
                <a:solidFill>
                  <a:schemeClr val="tx1">
                    <a:lumMod val="65000"/>
                    <a:lumOff val="35000"/>
                  </a:schemeClr>
                </a:solidFill>
                <a:latin typeface="Arial" panose="020B0604020202020204" pitchFamily="34" charset="0"/>
                <a:cs typeface="Arial" panose="020B0604020202020204" pitchFamily="34" charset="0"/>
              </a:defRPr>
            </a:lvl5pPr>
          </a:lstStyle>
          <a:p>
            <a:pPr lvl="0"/>
            <a:r>
              <a:rPr lang="en-US"/>
              <a:t>Insert paragraph text (30pt)</a:t>
            </a:r>
          </a:p>
          <a:p>
            <a:pPr lvl="1"/>
            <a:r>
              <a:rPr lang="en-US"/>
              <a:t>Second level </a:t>
            </a:r>
          </a:p>
          <a:p>
            <a:pPr lvl="2"/>
            <a:r>
              <a:rPr lang="en-US"/>
              <a:t>Third level </a:t>
            </a:r>
          </a:p>
          <a:p>
            <a:pPr lvl="3"/>
            <a:r>
              <a:rPr lang="en-US"/>
              <a:t>Fourth level </a:t>
            </a:r>
          </a:p>
          <a:p>
            <a:pPr lvl="4"/>
            <a:r>
              <a:rPr lang="en-US"/>
              <a:t>Fifth level </a:t>
            </a:r>
            <a:endParaRPr lang="en-GB"/>
          </a:p>
        </p:txBody>
      </p:sp>
      <p:sp>
        <p:nvSpPr>
          <p:cNvPr id="6" name="Text Placeholder 5">
            <a:extLst>
              <a:ext uri="{FF2B5EF4-FFF2-40B4-BE49-F238E27FC236}">
                <a16:creationId xmlns:a16="http://schemas.microsoft.com/office/drawing/2014/main" id="{03ED82F1-16DE-EC07-86C9-CBFD4A1D3012}"/>
              </a:ext>
            </a:extLst>
          </p:cNvPr>
          <p:cNvSpPr>
            <a:spLocks noGrp="1"/>
          </p:cNvSpPr>
          <p:nvPr>
            <p:ph type="body" sz="quarter" idx="14" hasCustomPrompt="1"/>
          </p:nvPr>
        </p:nvSpPr>
        <p:spPr>
          <a:xfrm>
            <a:off x="558799" y="818774"/>
            <a:ext cx="9646249" cy="590335"/>
          </a:xfrm>
        </p:spPr>
        <p:txBody>
          <a:bodyPr>
            <a:noAutofit/>
          </a:bodyPr>
          <a:lstStyle>
            <a:lvl1pPr marL="0" indent="0">
              <a:buNone/>
              <a:defRPr sz="3600" b="1">
                <a:solidFill>
                  <a:schemeClr val="bg1"/>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Slide title (36pt) </a:t>
            </a:r>
            <a:endParaRPr lang="en-GB"/>
          </a:p>
        </p:txBody>
      </p:sp>
      <p:sp>
        <p:nvSpPr>
          <p:cNvPr id="2" name="Rectangle 1">
            <a:extLst>
              <a:ext uri="{FF2B5EF4-FFF2-40B4-BE49-F238E27FC236}">
                <a16:creationId xmlns:a16="http://schemas.microsoft.com/office/drawing/2014/main" id="{8437C203-32BE-60EF-2C21-176CAB5A8CD2}"/>
              </a:ext>
            </a:extLst>
          </p:cNvPr>
          <p:cNvSpPr/>
          <p:nvPr userDrawn="1"/>
        </p:nvSpPr>
        <p:spPr>
          <a:xfrm>
            <a:off x="0" y="6297283"/>
            <a:ext cx="12192000" cy="560717"/>
          </a:xfrm>
          <a:prstGeom prst="rect">
            <a:avLst/>
          </a:prstGeom>
          <a:solidFill>
            <a:srgbClr val="2D51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2D5161"/>
              </a:solidFill>
            </a:endParaRPr>
          </a:p>
        </p:txBody>
      </p:sp>
    </p:spTree>
    <p:extLst>
      <p:ext uri="{BB962C8B-B14F-4D97-AF65-F5344CB8AC3E}">
        <p14:creationId xmlns:p14="http://schemas.microsoft.com/office/powerpoint/2010/main" val="47955573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End slide">
    <p:bg>
      <p:bgPr>
        <a:solidFill>
          <a:srgbClr val="2D5161"/>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F1F8177-E340-1519-4FC5-B96BC099B1EE}"/>
              </a:ext>
            </a:extLst>
          </p:cNvPr>
          <p:cNvSpPr>
            <a:spLocks noGrp="1"/>
          </p:cNvSpPr>
          <p:nvPr>
            <p:ph type="title" hasCustomPrompt="1"/>
          </p:nvPr>
        </p:nvSpPr>
        <p:spPr>
          <a:xfrm>
            <a:off x="838200" y="3617673"/>
            <a:ext cx="10515600" cy="1325563"/>
          </a:xfrm>
        </p:spPr>
        <p:txBody>
          <a:bodyPr>
            <a:normAutofit/>
          </a:bodyPr>
          <a:lstStyle>
            <a:lvl1pPr>
              <a:defRPr sz="3600" b="1">
                <a:solidFill>
                  <a:schemeClr val="bg1"/>
                </a:solidFill>
                <a:latin typeface="Arial" panose="020B0604020202020204" pitchFamily="34" charset="0"/>
                <a:cs typeface="Arial" panose="020B0604020202020204" pitchFamily="34" charset="0"/>
              </a:defRPr>
            </a:lvl1pPr>
          </a:lstStyle>
          <a:p>
            <a:r>
              <a:rPr lang="en-US"/>
              <a:t>End slide title (36pt)</a:t>
            </a:r>
            <a:endParaRPr lang="en-GB"/>
          </a:p>
        </p:txBody>
      </p:sp>
      <p:sp>
        <p:nvSpPr>
          <p:cNvPr id="9" name="Text Placeholder 8">
            <a:extLst>
              <a:ext uri="{FF2B5EF4-FFF2-40B4-BE49-F238E27FC236}">
                <a16:creationId xmlns:a16="http://schemas.microsoft.com/office/drawing/2014/main" id="{6F960290-04AD-96D0-421F-A65E324FE34E}"/>
              </a:ext>
            </a:extLst>
          </p:cNvPr>
          <p:cNvSpPr>
            <a:spLocks noGrp="1"/>
          </p:cNvSpPr>
          <p:nvPr>
            <p:ph type="body" sz="quarter" idx="11" hasCustomPrompt="1"/>
          </p:nvPr>
        </p:nvSpPr>
        <p:spPr>
          <a:xfrm>
            <a:off x="838200" y="4519572"/>
            <a:ext cx="10515600" cy="1626047"/>
          </a:xfrm>
        </p:spPr>
        <p:txBody>
          <a:bodyPr>
            <a:normAutofit/>
          </a:bodyPr>
          <a:lstStyle>
            <a:lvl1pPr marL="0" indent="0">
              <a:buNone/>
              <a:defRPr sz="3000">
                <a:solidFill>
                  <a:schemeClr val="bg1"/>
                </a:solidFill>
                <a:latin typeface="Arial" panose="020B0604020202020204" pitchFamily="34" charset="0"/>
                <a:cs typeface="Arial" panose="020B0604020202020204" pitchFamily="34" charset="0"/>
              </a:defRPr>
            </a:lvl1pPr>
          </a:lstStyle>
          <a:p>
            <a:pPr lvl="0"/>
            <a:r>
              <a:rPr lang="en-US"/>
              <a:t>For further information, email</a:t>
            </a:r>
            <a:br>
              <a:rPr lang="en-US"/>
            </a:br>
            <a:r>
              <a:rPr lang="en-US"/>
              <a:t>xxx@greatermanchester-ca.gov.uk</a:t>
            </a:r>
            <a:endParaRPr lang="en-GB"/>
          </a:p>
        </p:txBody>
      </p:sp>
      <p:pic>
        <p:nvPicPr>
          <p:cNvPr id="6" name="Picture 5" descr="A black and white logo&#10;&#10;Description automatically generated">
            <a:extLst>
              <a:ext uri="{FF2B5EF4-FFF2-40B4-BE49-F238E27FC236}">
                <a16:creationId xmlns:a16="http://schemas.microsoft.com/office/drawing/2014/main" id="{EBB59F98-D0FC-7FD6-33F6-5A26CAB8448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825553" y="435446"/>
            <a:ext cx="3002508" cy="941176"/>
          </a:xfrm>
          <a:prstGeom prst="rect">
            <a:avLst/>
          </a:prstGeom>
        </p:spPr>
      </p:pic>
    </p:spTree>
    <p:extLst>
      <p:ext uri="{BB962C8B-B14F-4D97-AF65-F5344CB8AC3E}">
        <p14:creationId xmlns:p14="http://schemas.microsoft.com/office/powerpoint/2010/main" val="201373696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8B2AA864-A4EA-083E-F8DF-DAC4C7A0E4C6}"/>
              </a:ext>
            </a:extLst>
          </p:cNvPr>
          <p:cNvSpPr>
            <a:spLocks noGrp="1"/>
          </p:cNvSpPr>
          <p:nvPr>
            <p:ph type="subTitle" idx="1" hasCustomPrompt="1"/>
          </p:nvPr>
        </p:nvSpPr>
        <p:spPr>
          <a:xfrm>
            <a:off x="587375" y="2747155"/>
            <a:ext cx="7198880" cy="901587"/>
          </a:xfrm>
        </p:spPr>
        <p:txBody>
          <a:bodyPr/>
          <a:lstStyle>
            <a:lvl1pPr marL="0" indent="0" algn="l">
              <a:buNone/>
              <a:defRPr sz="2400">
                <a:solidFill>
                  <a:schemeClr val="bg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a:t>Start typing your subtitle here</a:t>
            </a:r>
          </a:p>
        </p:txBody>
      </p:sp>
      <p:sp>
        <p:nvSpPr>
          <p:cNvPr id="8" name="Title 7">
            <a:extLst>
              <a:ext uri="{FF2B5EF4-FFF2-40B4-BE49-F238E27FC236}">
                <a16:creationId xmlns:a16="http://schemas.microsoft.com/office/drawing/2014/main" id="{CD9402D0-7C6E-9548-C9FB-7303A78BA697}"/>
              </a:ext>
            </a:extLst>
          </p:cNvPr>
          <p:cNvSpPr>
            <a:spLocks noGrp="1"/>
          </p:cNvSpPr>
          <p:nvPr>
            <p:ph type="title" hasCustomPrompt="1"/>
          </p:nvPr>
        </p:nvSpPr>
        <p:spPr>
          <a:xfrm>
            <a:off x="587374" y="225425"/>
            <a:ext cx="7198881" cy="2259857"/>
          </a:xfrm>
        </p:spPr>
        <p:txBody>
          <a:bodyPr>
            <a:noAutofit/>
          </a:bodyPr>
          <a:lstStyle>
            <a:lvl1pPr>
              <a:defRPr sz="4400">
                <a:solidFill>
                  <a:schemeClr val="bg1"/>
                </a:solidFill>
              </a:defRPr>
            </a:lvl1pPr>
          </a:lstStyle>
          <a:p>
            <a:r>
              <a:rPr lang="en-GB"/>
              <a:t>Start typing your presentation title here</a:t>
            </a:r>
            <a:endParaRPr lang="en-US"/>
          </a:p>
        </p:txBody>
      </p:sp>
      <p:sp>
        <p:nvSpPr>
          <p:cNvPr id="21" name="Text Placeholder 20">
            <a:extLst>
              <a:ext uri="{FF2B5EF4-FFF2-40B4-BE49-F238E27FC236}">
                <a16:creationId xmlns:a16="http://schemas.microsoft.com/office/drawing/2014/main" id="{D83DAE02-0CF3-FF61-80E4-7C543A4E2626}"/>
              </a:ext>
            </a:extLst>
          </p:cNvPr>
          <p:cNvSpPr>
            <a:spLocks noGrp="1"/>
          </p:cNvSpPr>
          <p:nvPr>
            <p:ph type="body" sz="quarter" idx="10" hasCustomPrompt="1"/>
          </p:nvPr>
        </p:nvSpPr>
        <p:spPr>
          <a:xfrm>
            <a:off x="587375" y="3955995"/>
            <a:ext cx="7198880" cy="950913"/>
          </a:xfrm>
        </p:spPr>
        <p:txBody>
          <a:bodyPr>
            <a:normAutofit/>
          </a:bodyPr>
          <a:lstStyle>
            <a:lvl1pPr marL="0" indent="0">
              <a:buNone/>
              <a:defRPr sz="1600" baseline="0">
                <a:solidFill>
                  <a:schemeClr val="bg1"/>
                </a:solidFill>
              </a:defRPr>
            </a:lvl1pPr>
          </a:lstStyle>
          <a:p>
            <a:pPr lvl="0"/>
            <a:r>
              <a:rPr lang="en-GB"/>
              <a:t>Type date or secondary info here</a:t>
            </a:r>
          </a:p>
        </p:txBody>
      </p:sp>
      <p:pic>
        <p:nvPicPr>
          <p:cNvPr id="6" name="Picture 5" descr="Graphical user interface, text&#10;&#10;Description automatically generated with medium confidence">
            <a:extLst>
              <a:ext uri="{FF2B5EF4-FFF2-40B4-BE49-F238E27FC236}">
                <a16:creationId xmlns:a16="http://schemas.microsoft.com/office/drawing/2014/main" id="{AC17DF80-3232-12A5-C881-54E74CA96AB5}"/>
              </a:ext>
            </a:extLst>
          </p:cNvPr>
          <p:cNvPicPr>
            <a:picLocks noChangeAspect="1"/>
          </p:cNvPicPr>
          <p:nvPr userDrawn="1"/>
        </p:nvPicPr>
        <p:blipFill rotWithShape="1">
          <a:blip r:embed="rId3"/>
          <a:srcRect r="66831" b="-13048"/>
          <a:stretch/>
        </p:blipFill>
        <p:spPr>
          <a:xfrm>
            <a:off x="628743" y="5995515"/>
            <a:ext cx="742857" cy="500535"/>
          </a:xfrm>
          <a:prstGeom prst="rect">
            <a:avLst/>
          </a:prstGeom>
        </p:spPr>
      </p:pic>
      <p:pic>
        <p:nvPicPr>
          <p:cNvPr id="5" name="Picture 4" descr="A black and white logo&#10;&#10;Description automatically generated">
            <a:extLst>
              <a:ext uri="{FF2B5EF4-FFF2-40B4-BE49-F238E27FC236}">
                <a16:creationId xmlns:a16="http://schemas.microsoft.com/office/drawing/2014/main" id="{92C37BFA-1A85-19DB-EC8A-88AC7DB23759}"/>
              </a:ext>
            </a:extLst>
          </p:cNvPr>
          <p:cNvPicPr>
            <a:picLocks noChangeAspect="1"/>
          </p:cNvPicPr>
          <p:nvPr userDrawn="1"/>
        </p:nvPicPr>
        <p:blipFill>
          <a:blip r:embed="rId4"/>
          <a:stretch>
            <a:fillRect/>
          </a:stretch>
        </p:blipFill>
        <p:spPr>
          <a:xfrm>
            <a:off x="1371600" y="5832370"/>
            <a:ext cx="1171333" cy="766008"/>
          </a:xfrm>
          <a:prstGeom prst="rect">
            <a:avLst/>
          </a:prstGeom>
        </p:spPr>
      </p:pic>
    </p:spTree>
    <p:extLst>
      <p:ext uri="{BB962C8B-B14F-4D97-AF65-F5344CB8AC3E}">
        <p14:creationId xmlns:p14="http://schemas.microsoft.com/office/powerpoint/2010/main" val="205750830"/>
      </p:ext>
    </p:extLst>
  </p:cSld>
  <p:clrMapOvr>
    <a:masterClrMapping/>
  </p:clrMapOvr>
  <p:transition spd="med">
    <p:pull dir="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Agenda-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8B2AA864-A4EA-083E-F8DF-DAC4C7A0E4C6}"/>
              </a:ext>
            </a:extLst>
          </p:cNvPr>
          <p:cNvSpPr>
            <a:spLocks noGrp="1"/>
          </p:cNvSpPr>
          <p:nvPr>
            <p:ph type="subTitle" idx="1" hasCustomPrompt="1"/>
          </p:nvPr>
        </p:nvSpPr>
        <p:spPr>
          <a:xfrm>
            <a:off x="587375" y="1700213"/>
            <a:ext cx="7198880" cy="4176712"/>
          </a:xfrm>
        </p:spPr>
        <p:txBody>
          <a:bodyPr/>
          <a:lstStyle>
            <a:lvl1pPr marL="0" indent="0" algn="l">
              <a:buNone/>
              <a:defRPr sz="2400">
                <a:solidFill>
                  <a:schemeClr val="bg2">
                    <a:lumMod val="10000"/>
                  </a:schemeClr>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a:t>Start typing section titles or contents here</a:t>
            </a:r>
          </a:p>
        </p:txBody>
      </p:sp>
      <p:sp>
        <p:nvSpPr>
          <p:cNvPr id="8" name="Title 7">
            <a:extLst>
              <a:ext uri="{FF2B5EF4-FFF2-40B4-BE49-F238E27FC236}">
                <a16:creationId xmlns:a16="http://schemas.microsoft.com/office/drawing/2014/main" id="{CD9402D0-7C6E-9548-C9FB-7303A78BA697}"/>
              </a:ext>
            </a:extLst>
          </p:cNvPr>
          <p:cNvSpPr>
            <a:spLocks noGrp="1"/>
          </p:cNvSpPr>
          <p:nvPr>
            <p:ph type="title" hasCustomPrompt="1"/>
          </p:nvPr>
        </p:nvSpPr>
        <p:spPr>
          <a:xfrm>
            <a:off x="587374" y="225425"/>
            <a:ext cx="7198881" cy="1223963"/>
          </a:xfrm>
        </p:spPr>
        <p:txBody>
          <a:bodyPr>
            <a:noAutofit/>
          </a:bodyPr>
          <a:lstStyle>
            <a:lvl1pPr>
              <a:defRPr sz="4400">
                <a:solidFill>
                  <a:schemeClr val="tx2"/>
                </a:solidFill>
              </a:defRPr>
            </a:lvl1pPr>
          </a:lstStyle>
          <a:p>
            <a:r>
              <a:rPr lang="en-GB"/>
              <a:t>Agenda or pres. title here</a:t>
            </a:r>
            <a:endParaRPr lang="en-US"/>
          </a:p>
        </p:txBody>
      </p:sp>
      <p:cxnSp>
        <p:nvCxnSpPr>
          <p:cNvPr id="2" name="Straight Connector 1">
            <a:extLst>
              <a:ext uri="{FF2B5EF4-FFF2-40B4-BE49-F238E27FC236}">
                <a16:creationId xmlns:a16="http://schemas.microsoft.com/office/drawing/2014/main" id="{334E5B06-0576-1273-2C1C-A25EE912D413}"/>
              </a:ext>
            </a:extLst>
          </p:cNvPr>
          <p:cNvCxnSpPr>
            <a:cxnSpLocks/>
          </p:cNvCxnSpPr>
          <p:nvPr userDrawn="1"/>
        </p:nvCxnSpPr>
        <p:spPr>
          <a:xfrm>
            <a:off x="713473" y="1557338"/>
            <a:ext cx="7072782"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1300412"/>
      </p:ext>
    </p:extLst>
  </p:cSld>
  <p:clrMapOvr>
    <a:masterClrMapping/>
  </p:clrMapOvr>
  <p:transition spd="med">
    <p:pull dir="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Agenda-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8B2AA864-A4EA-083E-F8DF-DAC4C7A0E4C6}"/>
              </a:ext>
            </a:extLst>
          </p:cNvPr>
          <p:cNvSpPr>
            <a:spLocks noGrp="1"/>
          </p:cNvSpPr>
          <p:nvPr>
            <p:ph type="subTitle" idx="1" hasCustomPrompt="1"/>
          </p:nvPr>
        </p:nvSpPr>
        <p:spPr>
          <a:xfrm>
            <a:off x="587375" y="1700213"/>
            <a:ext cx="7198880" cy="4176712"/>
          </a:xfrm>
        </p:spPr>
        <p:txBody>
          <a:bodyPr/>
          <a:lstStyle>
            <a:lvl1pPr marL="0" indent="0" algn="l">
              <a:buNone/>
              <a:defRPr sz="2400">
                <a:solidFill>
                  <a:schemeClr val="bg2">
                    <a:lumMod val="10000"/>
                  </a:schemeClr>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a:t>Start typing section titles or contents here</a:t>
            </a:r>
          </a:p>
        </p:txBody>
      </p:sp>
      <p:sp>
        <p:nvSpPr>
          <p:cNvPr id="8" name="Title 7">
            <a:extLst>
              <a:ext uri="{FF2B5EF4-FFF2-40B4-BE49-F238E27FC236}">
                <a16:creationId xmlns:a16="http://schemas.microsoft.com/office/drawing/2014/main" id="{CD9402D0-7C6E-9548-C9FB-7303A78BA697}"/>
              </a:ext>
            </a:extLst>
          </p:cNvPr>
          <p:cNvSpPr>
            <a:spLocks noGrp="1"/>
          </p:cNvSpPr>
          <p:nvPr>
            <p:ph type="title" hasCustomPrompt="1"/>
          </p:nvPr>
        </p:nvSpPr>
        <p:spPr>
          <a:xfrm>
            <a:off x="587374" y="225425"/>
            <a:ext cx="7198881" cy="1223963"/>
          </a:xfrm>
        </p:spPr>
        <p:txBody>
          <a:bodyPr>
            <a:noAutofit/>
          </a:bodyPr>
          <a:lstStyle>
            <a:lvl1pPr>
              <a:defRPr sz="4400">
                <a:solidFill>
                  <a:schemeClr val="tx2"/>
                </a:solidFill>
              </a:defRPr>
            </a:lvl1pPr>
          </a:lstStyle>
          <a:p>
            <a:r>
              <a:rPr lang="en-GB"/>
              <a:t>Agenda or pres. title here</a:t>
            </a:r>
            <a:endParaRPr lang="en-US"/>
          </a:p>
        </p:txBody>
      </p:sp>
      <p:cxnSp>
        <p:nvCxnSpPr>
          <p:cNvPr id="2" name="Straight Connector 1">
            <a:extLst>
              <a:ext uri="{FF2B5EF4-FFF2-40B4-BE49-F238E27FC236}">
                <a16:creationId xmlns:a16="http://schemas.microsoft.com/office/drawing/2014/main" id="{334E5B06-0576-1273-2C1C-A25EE912D413}"/>
              </a:ext>
            </a:extLst>
          </p:cNvPr>
          <p:cNvCxnSpPr>
            <a:cxnSpLocks/>
          </p:cNvCxnSpPr>
          <p:nvPr userDrawn="1"/>
        </p:nvCxnSpPr>
        <p:spPr>
          <a:xfrm>
            <a:off x="713473" y="1557338"/>
            <a:ext cx="7072782"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9916018"/>
      </p:ext>
    </p:extLst>
  </p:cSld>
  <p:clrMapOvr>
    <a:masterClrMapping/>
  </p:clrMapOvr>
  <p:transition spd="med">
    <p:pull dir="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Agenda with bullets-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CD9402D0-7C6E-9548-C9FB-7303A78BA697}"/>
              </a:ext>
            </a:extLst>
          </p:cNvPr>
          <p:cNvSpPr>
            <a:spLocks noGrp="1"/>
          </p:cNvSpPr>
          <p:nvPr>
            <p:ph type="title" hasCustomPrompt="1"/>
          </p:nvPr>
        </p:nvSpPr>
        <p:spPr>
          <a:xfrm>
            <a:off x="587374" y="225425"/>
            <a:ext cx="7198881" cy="1223963"/>
          </a:xfrm>
        </p:spPr>
        <p:txBody>
          <a:bodyPr>
            <a:noAutofit/>
          </a:bodyPr>
          <a:lstStyle>
            <a:lvl1pPr>
              <a:defRPr sz="4400">
                <a:solidFill>
                  <a:schemeClr val="tx2"/>
                </a:solidFill>
              </a:defRPr>
            </a:lvl1pPr>
          </a:lstStyle>
          <a:p>
            <a:r>
              <a:rPr lang="en-GB"/>
              <a:t>Agenda or pres. title here</a:t>
            </a:r>
            <a:endParaRPr lang="en-US"/>
          </a:p>
        </p:txBody>
      </p:sp>
      <p:cxnSp>
        <p:nvCxnSpPr>
          <p:cNvPr id="2" name="Straight Connector 1">
            <a:extLst>
              <a:ext uri="{FF2B5EF4-FFF2-40B4-BE49-F238E27FC236}">
                <a16:creationId xmlns:a16="http://schemas.microsoft.com/office/drawing/2014/main" id="{334E5B06-0576-1273-2C1C-A25EE912D413}"/>
              </a:ext>
            </a:extLst>
          </p:cNvPr>
          <p:cNvCxnSpPr>
            <a:cxnSpLocks/>
          </p:cNvCxnSpPr>
          <p:nvPr userDrawn="1"/>
        </p:nvCxnSpPr>
        <p:spPr>
          <a:xfrm>
            <a:off x="713473" y="1557338"/>
            <a:ext cx="7072782"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C4D18881-13E7-8CAF-BF9A-F5DB7B770008}"/>
              </a:ext>
            </a:extLst>
          </p:cNvPr>
          <p:cNvSpPr>
            <a:spLocks noGrp="1"/>
          </p:cNvSpPr>
          <p:nvPr>
            <p:ph type="body" sz="quarter" idx="10"/>
          </p:nvPr>
        </p:nvSpPr>
        <p:spPr>
          <a:xfrm>
            <a:off x="590867" y="1697038"/>
            <a:ext cx="7195387" cy="39417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81478831"/>
      </p:ext>
    </p:extLst>
  </p:cSld>
  <p:clrMapOvr>
    <a:masterClrMapping/>
  </p:clrMapOvr>
  <p:transition spd="med">
    <p:pull dir="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02D184B-CDE8-BC78-FF43-CE4D653A4BE8}"/>
              </a:ext>
            </a:extLst>
          </p:cNvPr>
          <p:cNvSpPr>
            <a:spLocks noGrp="1"/>
          </p:cNvSpPr>
          <p:nvPr>
            <p:ph idx="1"/>
          </p:nvPr>
        </p:nvSpPr>
        <p:spPr>
          <a:xfrm>
            <a:off x="604837" y="1700213"/>
            <a:ext cx="10980145" cy="4180820"/>
          </a:xfrm>
        </p:spPr>
        <p:txBody>
          <a:bodyPr/>
          <a:lstStyle>
            <a:lvl1pPr>
              <a:spcBef>
                <a:spcPts val="1600"/>
              </a:spcBef>
              <a:defRPr>
                <a:solidFill>
                  <a:schemeClr val="bg2">
                    <a:lumMod val="10000"/>
                  </a:schemeClr>
                </a:solidFill>
              </a:defRPr>
            </a:lvl1pPr>
            <a:lvl2pPr>
              <a:defRPr>
                <a:solidFill>
                  <a:schemeClr val="bg2">
                    <a:lumMod val="10000"/>
                  </a:schemeClr>
                </a:solidFill>
              </a:defRPr>
            </a:lvl2pPr>
            <a:lvl3pPr>
              <a:defRPr>
                <a:solidFill>
                  <a:schemeClr val="bg2">
                    <a:lumMod val="10000"/>
                  </a:schemeClr>
                </a:solidFill>
              </a:defRPr>
            </a:lvl3pPr>
            <a:lvl4pPr>
              <a:defRPr>
                <a:solidFill>
                  <a:schemeClr val="bg2">
                    <a:lumMod val="10000"/>
                  </a:schemeClr>
                </a:solidFill>
              </a:defRPr>
            </a:lvl4pPr>
            <a:lvl5pPr>
              <a:defRPr>
                <a:solidFill>
                  <a:schemeClr val="bg2">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5DC5D841-3F91-3A1B-90F9-53F7B5D99D28}"/>
              </a:ext>
            </a:extLst>
          </p:cNvPr>
          <p:cNvSpPr>
            <a:spLocks noGrp="1"/>
          </p:cNvSpPr>
          <p:nvPr>
            <p:ph type="title"/>
          </p:nvPr>
        </p:nvSpPr>
        <p:spPr/>
        <p:txBody>
          <a:bodyPr/>
          <a:lstStyle/>
          <a:p>
            <a:r>
              <a:rPr lang="en-US"/>
              <a:t>Click to edit Master title style</a:t>
            </a:r>
          </a:p>
        </p:txBody>
      </p:sp>
      <p:cxnSp>
        <p:nvCxnSpPr>
          <p:cNvPr id="8" name="Straight Connector 7">
            <a:extLst>
              <a:ext uri="{FF2B5EF4-FFF2-40B4-BE49-F238E27FC236}">
                <a16:creationId xmlns:a16="http://schemas.microsoft.com/office/drawing/2014/main" id="{36FC955E-9F7E-561F-D4A9-ABE353F97E1E}"/>
              </a:ext>
            </a:extLst>
          </p:cNvPr>
          <p:cNvCxnSpPr>
            <a:cxnSpLocks/>
          </p:cNvCxnSpPr>
          <p:nvPr userDrawn="1"/>
        </p:nvCxnSpPr>
        <p:spPr>
          <a:xfrm>
            <a:off x="713473" y="1557338"/>
            <a:ext cx="1085464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1296299"/>
      </p:ext>
    </p:extLst>
  </p:cSld>
  <p:clrMapOvr>
    <a:masterClrMapping/>
  </p:clrMapOvr>
  <p:transition spd="med">
    <p:pull dir="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secHead" preserve="1">
  <p:cSld name="Section Header-1">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8255E52-22F2-A3A5-49B6-A7EDF8388822}"/>
              </a:ext>
            </a:extLst>
          </p:cNvPr>
          <p:cNvSpPr/>
          <p:nvPr userDrawn="1"/>
        </p:nvSpPr>
        <p:spPr>
          <a:xfrm>
            <a:off x="0" y="3390"/>
            <a:ext cx="5519738" cy="68579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BA997F4-1E95-14B4-C811-30FB553CFB04}"/>
              </a:ext>
            </a:extLst>
          </p:cNvPr>
          <p:cNvSpPr>
            <a:spLocks noGrp="1"/>
          </p:cNvSpPr>
          <p:nvPr>
            <p:ph type="title" hasCustomPrompt="1"/>
          </p:nvPr>
        </p:nvSpPr>
        <p:spPr>
          <a:xfrm>
            <a:off x="602017" y="868219"/>
            <a:ext cx="2825749" cy="1793456"/>
          </a:xfrm>
        </p:spPr>
        <p:txBody>
          <a:bodyPr anchor="b">
            <a:normAutofit/>
          </a:bodyPr>
          <a:lstStyle>
            <a:lvl1pPr>
              <a:defRPr sz="10000" baseline="0">
                <a:solidFill>
                  <a:schemeClr val="accent1"/>
                </a:solidFill>
              </a:defRPr>
            </a:lvl1pPr>
          </a:lstStyle>
          <a:p>
            <a:r>
              <a:rPr lang="en-GB"/>
              <a:t>01</a:t>
            </a:r>
            <a:endParaRPr lang="en-US"/>
          </a:p>
        </p:txBody>
      </p:sp>
      <p:sp>
        <p:nvSpPr>
          <p:cNvPr id="3" name="Text Placeholder 2">
            <a:extLst>
              <a:ext uri="{FF2B5EF4-FFF2-40B4-BE49-F238E27FC236}">
                <a16:creationId xmlns:a16="http://schemas.microsoft.com/office/drawing/2014/main" id="{32877B96-94E6-FD84-3B2A-EE81AABE8CA7}"/>
              </a:ext>
            </a:extLst>
          </p:cNvPr>
          <p:cNvSpPr>
            <a:spLocks noGrp="1"/>
          </p:cNvSpPr>
          <p:nvPr>
            <p:ph type="body" idx="1" hasCustomPrompt="1"/>
          </p:nvPr>
        </p:nvSpPr>
        <p:spPr>
          <a:xfrm>
            <a:off x="602013" y="2489055"/>
            <a:ext cx="4748585" cy="2967989"/>
          </a:xfrm>
        </p:spPr>
        <p:txBody>
          <a:bodyPr anchor="t">
            <a:normAutofit/>
          </a:bodyPr>
          <a:lstStyle>
            <a:lvl1pPr marL="0" indent="0">
              <a:lnSpc>
                <a:spcPct val="100000"/>
              </a:lnSpc>
              <a:buNone/>
              <a:defRPr sz="4000" b="1" i="0" spc="-150" baseline="0">
                <a:solidFill>
                  <a:schemeClr val="bg1"/>
                </a:solidFill>
                <a:latin typeface="Arial" panose="020B060402020202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GB"/>
              <a:t>Type your section or divider title here</a:t>
            </a:r>
          </a:p>
        </p:txBody>
      </p:sp>
      <p:pic>
        <p:nvPicPr>
          <p:cNvPr id="10" name="Picture 9" descr="An aerial view of a neighborhood&#10;&#10;Description automatically generated with low confidence">
            <a:extLst>
              <a:ext uri="{FF2B5EF4-FFF2-40B4-BE49-F238E27FC236}">
                <a16:creationId xmlns:a16="http://schemas.microsoft.com/office/drawing/2014/main" id="{A69CD274-4E09-FC9D-87D0-70B781EEE979}"/>
              </a:ext>
            </a:extLst>
          </p:cNvPr>
          <p:cNvPicPr>
            <a:picLocks noChangeAspect="1"/>
          </p:cNvPicPr>
          <p:nvPr userDrawn="1"/>
        </p:nvPicPr>
        <p:blipFill rotWithShape="1">
          <a:blip r:embed="rId2"/>
          <a:srcRect l="8666"/>
          <a:stretch/>
        </p:blipFill>
        <p:spPr>
          <a:xfrm>
            <a:off x="5519738" y="-3391"/>
            <a:ext cx="6672262" cy="6864973"/>
          </a:xfrm>
          <a:prstGeom prst="rect">
            <a:avLst/>
          </a:prstGeom>
        </p:spPr>
      </p:pic>
      <p:pic>
        <p:nvPicPr>
          <p:cNvPr id="4" name="Picture 3" descr="Graphical user interface, text&#10;&#10;Description automatically generated with medium confidence">
            <a:extLst>
              <a:ext uri="{FF2B5EF4-FFF2-40B4-BE49-F238E27FC236}">
                <a16:creationId xmlns:a16="http://schemas.microsoft.com/office/drawing/2014/main" id="{FA8B3B72-F9C0-44F1-763B-A0AC2132907C}"/>
              </a:ext>
            </a:extLst>
          </p:cNvPr>
          <p:cNvPicPr>
            <a:picLocks noChangeAspect="1"/>
          </p:cNvPicPr>
          <p:nvPr userDrawn="1"/>
        </p:nvPicPr>
        <p:blipFill rotWithShape="1">
          <a:blip r:embed="rId3"/>
          <a:srcRect r="66831" b="-13048"/>
          <a:stretch/>
        </p:blipFill>
        <p:spPr>
          <a:xfrm>
            <a:off x="628743" y="5995515"/>
            <a:ext cx="742857" cy="500535"/>
          </a:xfrm>
          <a:prstGeom prst="rect">
            <a:avLst/>
          </a:prstGeom>
        </p:spPr>
      </p:pic>
      <p:pic>
        <p:nvPicPr>
          <p:cNvPr id="6" name="Picture 5" descr="A black and white logo&#10;&#10;Description automatically generated">
            <a:extLst>
              <a:ext uri="{FF2B5EF4-FFF2-40B4-BE49-F238E27FC236}">
                <a16:creationId xmlns:a16="http://schemas.microsoft.com/office/drawing/2014/main" id="{90D3179C-A5B6-C542-624D-F8C2D6F32A01}"/>
              </a:ext>
            </a:extLst>
          </p:cNvPr>
          <p:cNvPicPr>
            <a:picLocks noChangeAspect="1"/>
          </p:cNvPicPr>
          <p:nvPr userDrawn="1"/>
        </p:nvPicPr>
        <p:blipFill>
          <a:blip r:embed="rId4"/>
          <a:stretch>
            <a:fillRect/>
          </a:stretch>
        </p:blipFill>
        <p:spPr>
          <a:xfrm>
            <a:off x="1371600" y="5832370"/>
            <a:ext cx="1171333" cy="766008"/>
          </a:xfrm>
          <a:prstGeom prst="rect">
            <a:avLst/>
          </a:prstGeom>
        </p:spPr>
      </p:pic>
    </p:spTree>
    <p:extLst>
      <p:ext uri="{BB962C8B-B14F-4D97-AF65-F5344CB8AC3E}">
        <p14:creationId xmlns:p14="http://schemas.microsoft.com/office/powerpoint/2010/main" val="186629671"/>
      </p:ext>
    </p:extLst>
  </p:cSld>
  <p:clrMapOvr>
    <a:masterClrMapping/>
  </p:clrMapOvr>
  <p:transition spd="med">
    <p:pull dir="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secHead" preserve="1">
  <p:cSld name="Section Header-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8255E52-22F2-A3A5-49B6-A7EDF8388822}"/>
              </a:ext>
            </a:extLst>
          </p:cNvPr>
          <p:cNvSpPr/>
          <p:nvPr userDrawn="1"/>
        </p:nvSpPr>
        <p:spPr>
          <a:xfrm>
            <a:off x="0" y="3390"/>
            <a:ext cx="5519738" cy="68579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BA997F4-1E95-14B4-C811-30FB553CFB04}"/>
              </a:ext>
            </a:extLst>
          </p:cNvPr>
          <p:cNvSpPr>
            <a:spLocks noGrp="1"/>
          </p:cNvSpPr>
          <p:nvPr>
            <p:ph type="title" hasCustomPrompt="1"/>
          </p:nvPr>
        </p:nvSpPr>
        <p:spPr>
          <a:xfrm>
            <a:off x="602017" y="868219"/>
            <a:ext cx="2825749" cy="1793456"/>
          </a:xfrm>
        </p:spPr>
        <p:txBody>
          <a:bodyPr anchor="b">
            <a:normAutofit/>
          </a:bodyPr>
          <a:lstStyle>
            <a:lvl1pPr>
              <a:defRPr sz="10000" baseline="0">
                <a:solidFill>
                  <a:schemeClr val="accent1"/>
                </a:solidFill>
              </a:defRPr>
            </a:lvl1pPr>
          </a:lstStyle>
          <a:p>
            <a:r>
              <a:rPr lang="en-GB"/>
              <a:t>02</a:t>
            </a:r>
            <a:endParaRPr lang="en-US"/>
          </a:p>
        </p:txBody>
      </p:sp>
      <p:sp>
        <p:nvSpPr>
          <p:cNvPr id="3" name="Text Placeholder 2">
            <a:extLst>
              <a:ext uri="{FF2B5EF4-FFF2-40B4-BE49-F238E27FC236}">
                <a16:creationId xmlns:a16="http://schemas.microsoft.com/office/drawing/2014/main" id="{32877B96-94E6-FD84-3B2A-EE81AABE8CA7}"/>
              </a:ext>
            </a:extLst>
          </p:cNvPr>
          <p:cNvSpPr>
            <a:spLocks noGrp="1"/>
          </p:cNvSpPr>
          <p:nvPr>
            <p:ph type="body" idx="1" hasCustomPrompt="1"/>
          </p:nvPr>
        </p:nvSpPr>
        <p:spPr>
          <a:xfrm>
            <a:off x="602013" y="2489055"/>
            <a:ext cx="4748585" cy="2967989"/>
          </a:xfrm>
        </p:spPr>
        <p:txBody>
          <a:bodyPr anchor="t">
            <a:normAutofit/>
          </a:bodyPr>
          <a:lstStyle>
            <a:lvl1pPr marL="0" indent="0">
              <a:lnSpc>
                <a:spcPct val="100000"/>
              </a:lnSpc>
              <a:buNone/>
              <a:defRPr sz="4000" b="1" i="0" spc="-150" baseline="0">
                <a:solidFill>
                  <a:schemeClr val="bg1"/>
                </a:solidFill>
                <a:latin typeface="Arial" panose="020B060402020202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GB"/>
              <a:t>Type your section or divider title here</a:t>
            </a:r>
          </a:p>
        </p:txBody>
      </p:sp>
      <p:pic>
        <p:nvPicPr>
          <p:cNvPr id="8" name="Picture 7" descr="A person writing on a glass board&#10;&#10;Description automatically generated with medium confidence">
            <a:extLst>
              <a:ext uri="{FF2B5EF4-FFF2-40B4-BE49-F238E27FC236}">
                <a16:creationId xmlns:a16="http://schemas.microsoft.com/office/drawing/2014/main" id="{7B8F8244-1B4E-2995-A333-B7ABC7D36263}"/>
              </a:ext>
            </a:extLst>
          </p:cNvPr>
          <p:cNvPicPr>
            <a:picLocks noChangeAspect="1"/>
          </p:cNvPicPr>
          <p:nvPr userDrawn="1"/>
        </p:nvPicPr>
        <p:blipFill rotWithShape="1">
          <a:blip r:embed="rId2"/>
          <a:srcRect l="6656" r="1872"/>
          <a:stretch/>
        </p:blipFill>
        <p:spPr>
          <a:xfrm>
            <a:off x="5519738" y="0"/>
            <a:ext cx="6672262" cy="6854610"/>
          </a:xfrm>
          <a:prstGeom prst="rect">
            <a:avLst/>
          </a:prstGeom>
        </p:spPr>
      </p:pic>
      <p:pic>
        <p:nvPicPr>
          <p:cNvPr id="4" name="Picture 3" descr="Graphical user interface, text&#10;&#10;Description automatically generated with medium confidence">
            <a:extLst>
              <a:ext uri="{FF2B5EF4-FFF2-40B4-BE49-F238E27FC236}">
                <a16:creationId xmlns:a16="http://schemas.microsoft.com/office/drawing/2014/main" id="{73FD3984-8F42-16C1-E73E-FD60EFFA9188}"/>
              </a:ext>
            </a:extLst>
          </p:cNvPr>
          <p:cNvPicPr>
            <a:picLocks noChangeAspect="1"/>
          </p:cNvPicPr>
          <p:nvPr userDrawn="1"/>
        </p:nvPicPr>
        <p:blipFill rotWithShape="1">
          <a:blip r:embed="rId3"/>
          <a:srcRect r="66831" b="-13048"/>
          <a:stretch/>
        </p:blipFill>
        <p:spPr>
          <a:xfrm>
            <a:off x="628743" y="5995515"/>
            <a:ext cx="742857" cy="500535"/>
          </a:xfrm>
          <a:prstGeom prst="rect">
            <a:avLst/>
          </a:prstGeom>
        </p:spPr>
      </p:pic>
      <p:pic>
        <p:nvPicPr>
          <p:cNvPr id="6" name="Picture 5" descr="A black and white logo&#10;&#10;Description automatically generated">
            <a:extLst>
              <a:ext uri="{FF2B5EF4-FFF2-40B4-BE49-F238E27FC236}">
                <a16:creationId xmlns:a16="http://schemas.microsoft.com/office/drawing/2014/main" id="{8F78971C-51B1-BE0D-031F-F3FF5925368B}"/>
              </a:ext>
            </a:extLst>
          </p:cNvPr>
          <p:cNvPicPr>
            <a:picLocks noChangeAspect="1"/>
          </p:cNvPicPr>
          <p:nvPr userDrawn="1"/>
        </p:nvPicPr>
        <p:blipFill>
          <a:blip r:embed="rId4"/>
          <a:stretch>
            <a:fillRect/>
          </a:stretch>
        </p:blipFill>
        <p:spPr>
          <a:xfrm>
            <a:off x="1371600" y="5832370"/>
            <a:ext cx="1171333" cy="766008"/>
          </a:xfrm>
          <a:prstGeom prst="rect">
            <a:avLst/>
          </a:prstGeom>
        </p:spPr>
      </p:pic>
    </p:spTree>
    <p:extLst>
      <p:ext uri="{BB962C8B-B14F-4D97-AF65-F5344CB8AC3E}">
        <p14:creationId xmlns:p14="http://schemas.microsoft.com/office/powerpoint/2010/main" val="926708746"/>
      </p:ext>
    </p:extLst>
  </p:cSld>
  <p:clrMapOvr>
    <a:masterClrMapping/>
  </p:clrMapOvr>
  <p:transition spd="med">
    <p:pull dir="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secHead" preserve="1">
  <p:cSld name="Section Header-3">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8255E52-22F2-A3A5-49B6-A7EDF8388822}"/>
              </a:ext>
            </a:extLst>
          </p:cNvPr>
          <p:cNvSpPr/>
          <p:nvPr userDrawn="1"/>
        </p:nvSpPr>
        <p:spPr>
          <a:xfrm>
            <a:off x="0" y="3390"/>
            <a:ext cx="5519738" cy="68579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BA997F4-1E95-14B4-C811-30FB553CFB04}"/>
              </a:ext>
            </a:extLst>
          </p:cNvPr>
          <p:cNvSpPr>
            <a:spLocks noGrp="1"/>
          </p:cNvSpPr>
          <p:nvPr>
            <p:ph type="title" hasCustomPrompt="1"/>
          </p:nvPr>
        </p:nvSpPr>
        <p:spPr>
          <a:xfrm>
            <a:off x="602017" y="868219"/>
            <a:ext cx="2825749" cy="1793456"/>
          </a:xfrm>
        </p:spPr>
        <p:txBody>
          <a:bodyPr anchor="b">
            <a:normAutofit/>
          </a:bodyPr>
          <a:lstStyle>
            <a:lvl1pPr>
              <a:defRPr sz="10000" baseline="0">
                <a:solidFill>
                  <a:schemeClr val="accent1"/>
                </a:solidFill>
              </a:defRPr>
            </a:lvl1pPr>
          </a:lstStyle>
          <a:p>
            <a:r>
              <a:rPr lang="en-GB"/>
              <a:t>03</a:t>
            </a:r>
            <a:endParaRPr lang="en-US"/>
          </a:p>
        </p:txBody>
      </p:sp>
      <p:sp>
        <p:nvSpPr>
          <p:cNvPr id="3" name="Text Placeholder 2">
            <a:extLst>
              <a:ext uri="{FF2B5EF4-FFF2-40B4-BE49-F238E27FC236}">
                <a16:creationId xmlns:a16="http://schemas.microsoft.com/office/drawing/2014/main" id="{32877B96-94E6-FD84-3B2A-EE81AABE8CA7}"/>
              </a:ext>
            </a:extLst>
          </p:cNvPr>
          <p:cNvSpPr>
            <a:spLocks noGrp="1"/>
          </p:cNvSpPr>
          <p:nvPr>
            <p:ph type="body" idx="1" hasCustomPrompt="1"/>
          </p:nvPr>
        </p:nvSpPr>
        <p:spPr>
          <a:xfrm>
            <a:off x="602013" y="2489055"/>
            <a:ext cx="4748585" cy="2967989"/>
          </a:xfrm>
        </p:spPr>
        <p:txBody>
          <a:bodyPr anchor="t">
            <a:normAutofit/>
          </a:bodyPr>
          <a:lstStyle>
            <a:lvl1pPr marL="0" indent="0">
              <a:lnSpc>
                <a:spcPct val="100000"/>
              </a:lnSpc>
              <a:buNone/>
              <a:defRPr sz="4000" b="1" i="0" spc="-150" baseline="0">
                <a:solidFill>
                  <a:schemeClr val="bg1"/>
                </a:solidFill>
                <a:latin typeface="Arial" panose="020B060402020202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GB"/>
              <a:t>Type your section or divider title here</a:t>
            </a:r>
          </a:p>
        </p:txBody>
      </p:sp>
      <p:pic>
        <p:nvPicPr>
          <p:cNvPr id="8" name="Picture 7" descr="A picture containing electric blue, water, aqua, cobalt blue&#10;&#10;Description automatically generated">
            <a:extLst>
              <a:ext uri="{FF2B5EF4-FFF2-40B4-BE49-F238E27FC236}">
                <a16:creationId xmlns:a16="http://schemas.microsoft.com/office/drawing/2014/main" id="{109C2DCC-CDC0-8178-0E4E-2DD61F0B58B9}"/>
              </a:ext>
            </a:extLst>
          </p:cNvPr>
          <p:cNvPicPr>
            <a:picLocks noChangeAspect="1"/>
          </p:cNvPicPr>
          <p:nvPr userDrawn="1"/>
        </p:nvPicPr>
        <p:blipFill rotWithShape="1">
          <a:blip r:embed="rId2"/>
          <a:srcRect r="6725"/>
          <a:stretch/>
        </p:blipFill>
        <p:spPr>
          <a:xfrm>
            <a:off x="5508821" y="0"/>
            <a:ext cx="6683179" cy="6854610"/>
          </a:xfrm>
          <a:prstGeom prst="rect">
            <a:avLst/>
          </a:prstGeom>
        </p:spPr>
      </p:pic>
      <p:pic>
        <p:nvPicPr>
          <p:cNvPr id="4" name="Picture 3" descr="Graphical user interface, text&#10;&#10;Description automatically generated with medium confidence">
            <a:extLst>
              <a:ext uri="{FF2B5EF4-FFF2-40B4-BE49-F238E27FC236}">
                <a16:creationId xmlns:a16="http://schemas.microsoft.com/office/drawing/2014/main" id="{3A96ADA1-6C99-65AF-F2EC-B324AC6180FB}"/>
              </a:ext>
            </a:extLst>
          </p:cNvPr>
          <p:cNvPicPr>
            <a:picLocks noChangeAspect="1"/>
          </p:cNvPicPr>
          <p:nvPr userDrawn="1"/>
        </p:nvPicPr>
        <p:blipFill rotWithShape="1">
          <a:blip r:embed="rId3"/>
          <a:srcRect r="66831" b="-13048"/>
          <a:stretch/>
        </p:blipFill>
        <p:spPr>
          <a:xfrm>
            <a:off x="628743" y="5995515"/>
            <a:ext cx="742857" cy="500535"/>
          </a:xfrm>
          <a:prstGeom prst="rect">
            <a:avLst/>
          </a:prstGeom>
        </p:spPr>
      </p:pic>
      <p:pic>
        <p:nvPicPr>
          <p:cNvPr id="6" name="Picture 5" descr="A black and white logo&#10;&#10;Description automatically generated">
            <a:extLst>
              <a:ext uri="{FF2B5EF4-FFF2-40B4-BE49-F238E27FC236}">
                <a16:creationId xmlns:a16="http://schemas.microsoft.com/office/drawing/2014/main" id="{F1495430-7170-0137-8EAB-F7E41A540D7C}"/>
              </a:ext>
            </a:extLst>
          </p:cNvPr>
          <p:cNvPicPr>
            <a:picLocks noChangeAspect="1"/>
          </p:cNvPicPr>
          <p:nvPr userDrawn="1"/>
        </p:nvPicPr>
        <p:blipFill>
          <a:blip r:embed="rId4"/>
          <a:stretch>
            <a:fillRect/>
          </a:stretch>
        </p:blipFill>
        <p:spPr>
          <a:xfrm>
            <a:off x="1371600" y="5832370"/>
            <a:ext cx="1171333" cy="766008"/>
          </a:xfrm>
          <a:prstGeom prst="rect">
            <a:avLst/>
          </a:prstGeom>
        </p:spPr>
      </p:pic>
    </p:spTree>
    <p:extLst>
      <p:ext uri="{BB962C8B-B14F-4D97-AF65-F5344CB8AC3E}">
        <p14:creationId xmlns:p14="http://schemas.microsoft.com/office/powerpoint/2010/main" val="1172378791"/>
      </p:ext>
    </p:extLst>
  </p:cSld>
  <p:clrMapOvr>
    <a:masterClrMapping/>
  </p:clrMapOvr>
  <p:transition spd="med">
    <p:pull dir="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secHead" preserve="1">
  <p:cSld name="Section Header-4">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8255E52-22F2-A3A5-49B6-A7EDF8388822}"/>
              </a:ext>
            </a:extLst>
          </p:cNvPr>
          <p:cNvSpPr/>
          <p:nvPr userDrawn="1"/>
        </p:nvSpPr>
        <p:spPr>
          <a:xfrm>
            <a:off x="0" y="3390"/>
            <a:ext cx="5519738" cy="68579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BA997F4-1E95-14B4-C811-30FB553CFB04}"/>
              </a:ext>
            </a:extLst>
          </p:cNvPr>
          <p:cNvSpPr>
            <a:spLocks noGrp="1"/>
          </p:cNvSpPr>
          <p:nvPr>
            <p:ph type="title" hasCustomPrompt="1"/>
          </p:nvPr>
        </p:nvSpPr>
        <p:spPr>
          <a:xfrm>
            <a:off x="602017" y="868219"/>
            <a:ext cx="2825749" cy="1793456"/>
          </a:xfrm>
        </p:spPr>
        <p:txBody>
          <a:bodyPr anchor="b">
            <a:normAutofit/>
          </a:bodyPr>
          <a:lstStyle>
            <a:lvl1pPr>
              <a:defRPr sz="10000" baseline="0">
                <a:solidFill>
                  <a:schemeClr val="accent1"/>
                </a:solidFill>
              </a:defRPr>
            </a:lvl1pPr>
          </a:lstStyle>
          <a:p>
            <a:r>
              <a:rPr lang="en-GB"/>
              <a:t>04</a:t>
            </a:r>
            <a:endParaRPr lang="en-US"/>
          </a:p>
        </p:txBody>
      </p:sp>
      <p:sp>
        <p:nvSpPr>
          <p:cNvPr id="3" name="Text Placeholder 2">
            <a:extLst>
              <a:ext uri="{FF2B5EF4-FFF2-40B4-BE49-F238E27FC236}">
                <a16:creationId xmlns:a16="http://schemas.microsoft.com/office/drawing/2014/main" id="{32877B96-94E6-FD84-3B2A-EE81AABE8CA7}"/>
              </a:ext>
            </a:extLst>
          </p:cNvPr>
          <p:cNvSpPr>
            <a:spLocks noGrp="1"/>
          </p:cNvSpPr>
          <p:nvPr>
            <p:ph type="body" idx="1" hasCustomPrompt="1"/>
          </p:nvPr>
        </p:nvSpPr>
        <p:spPr>
          <a:xfrm>
            <a:off x="602013" y="2489055"/>
            <a:ext cx="4748585" cy="2967989"/>
          </a:xfrm>
        </p:spPr>
        <p:txBody>
          <a:bodyPr anchor="t">
            <a:normAutofit/>
          </a:bodyPr>
          <a:lstStyle>
            <a:lvl1pPr marL="0" indent="0">
              <a:lnSpc>
                <a:spcPct val="100000"/>
              </a:lnSpc>
              <a:buNone/>
              <a:defRPr sz="4000" b="1" i="0" spc="-150" baseline="0">
                <a:solidFill>
                  <a:schemeClr val="bg1"/>
                </a:solidFill>
                <a:latin typeface="Arial" panose="020B060402020202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GB"/>
              <a:t>Type your section or divider title here</a:t>
            </a:r>
          </a:p>
        </p:txBody>
      </p:sp>
      <p:pic>
        <p:nvPicPr>
          <p:cNvPr id="8" name="Picture 7" descr="A person wearing a vr headset&#10;&#10;Description automatically generated with medium confidence">
            <a:extLst>
              <a:ext uri="{FF2B5EF4-FFF2-40B4-BE49-F238E27FC236}">
                <a16:creationId xmlns:a16="http://schemas.microsoft.com/office/drawing/2014/main" id="{1D0AC6D8-0BB4-12BB-B851-AA41EF230023}"/>
              </a:ext>
            </a:extLst>
          </p:cNvPr>
          <p:cNvPicPr>
            <a:picLocks noChangeAspect="1"/>
          </p:cNvPicPr>
          <p:nvPr userDrawn="1"/>
        </p:nvPicPr>
        <p:blipFill rotWithShape="1">
          <a:blip r:embed="rId2"/>
          <a:srcRect l="4270" r="4516"/>
          <a:stretch/>
        </p:blipFill>
        <p:spPr>
          <a:xfrm>
            <a:off x="5519739" y="0"/>
            <a:ext cx="6672262" cy="6873956"/>
          </a:xfrm>
          <a:prstGeom prst="rect">
            <a:avLst/>
          </a:prstGeom>
        </p:spPr>
      </p:pic>
      <p:pic>
        <p:nvPicPr>
          <p:cNvPr id="4" name="Picture 3" descr="Graphical user interface, text&#10;&#10;Description automatically generated with medium confidence">
            <a:extLst>
              <a:ext uri="{FF2B5EF4-FFF2-40B4-BE49-F238E27FC236}">
                <a16:creationId xmlns:a16="http://schemas.microsoft.com/office/drawing/2014/main" id="{D21886CC-2D69-9EB6-2360-096A7783CD1F}"/>
              </a:ext>
            </a:extLst>
          </p:cNvPr>
          <p:cNvPicPr>
            <a:picLocks noChangeAspect="1"/>
          </p:cNvPicPr>
          <p:nvPr userDrawn="1"/>
        </p:nvPicPr>
        <p:blipFill rotWithShape="1">
          <a:blip r:embed="rId3"/>
          <a:srcRect r="66831" b="-13048"/>
          <a:stretch/>
        </p:blipFill>
        <p:spPr>
          <a:xfrm>
            <a:off x="628743" y="5995515"/>
            <a:ext cx="742857" cy="500535"/>
          </a:xfrm>
          <a:prstGeom prst="rect">
            <a:avLst/>
          </a:prstGeom>
        </p:spPr>
      </p:pic>
      <p:pic>
        <p:nvPicPr>
          <p:cNvPr id="6" name="Picture 5" descr="A black and white logo&#10;&#10;Description automatically generated">
            <a:extLst>
              <a:ext uri="{FF2B5EF4-FFF2-40B4-BE49-F238E27FC236}">
                <a16:creationId xmlns:a16="http://schemas.microsoft.com/office/drawing/2014/main" id="{57D5FA04-FA19-B9B6-7A17-53334C2999B2}"/>
              </a:ext>
            </a:extLst>
          </p:cNvPr>
          <p:cNvPicPr>
            <a:picLocks noChangeAspect="1"/>
          </p:cNvPicPr>
          <p:nvPr userDrawn="1"/>
        </p:nvPicPr>
        <p:blipFill>
          <a:blip r:embed="rId4"/>
          <a:stretch>
            <a:fillRect/>
          </a:stretch>
        </p:blipFill>
        <p:spPr>
          <a:xfrm>
            <a:off x="1371600" y="5832370"/>
            <a:ext cx="1171333" cy="766008"/>
          </a:xfrm>
          <a:prstGeom prst="rect">
            <a:avLst/>
          </a:prstGeom>
        </p:spPr>
      </p:pic>
    </p:spTree>
    <p:extLst>
      <p:ext uri="{BB962C8B-B14F-4D97-AF65-F5344CB8AC3E}">
        <p14:creationId xmlns:p14="http://schemas.microsoft.com/office/powerpoint/2010/main" val="20663614"/>
      </p:ext>
    </p:extLst>
  </p:cSld>
  <p:clrMapOvr>
    <a:masterClrMapping/>
  </p:clrMapOvr>
  <p:transition spd="med">
    <p:pull dir="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Section Header-choose image-5">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8255E52-22F2-A3A5-49B6-A7EDF8388822}"/>
              </a:ext>
            </a:extLst>
          </p:cNvPr>
          <p:cNvSpPr/>
          <p:nvPr userDrawn="1"/>
        </p:nvSpPr>
        <p:spPr>
          <a:xfrm>
            <a:off x="0" y="3390"/>
            <a:ext cx="5519738" cy="68579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BA997F4-1E95-14B4-C811-30FB553CFB04}"/>
              </a:ext>
            </a:extLst>
          </p:cNvPr>
          <p:cNvSpPr>
            <a:spLocks noGrp="1"/>
          </p:cNvSpPr>
          <p:nvPr>
            <p:ph type="title" hasCustomPrompt="1"/>
          </p:nvPr>
        </p:nvSpPr>
        <p:spPr>
          <a:xfrm>
            <a:off x="602017" y="868219"/>
            <a:ext cx="2825749" cy="1793456"/>
          </a:xfrm>
        </p:spPr>
        <p:txBody>
          <a:bodyPr anchor="b">
            <a:normAutofit/>
          </a:bodyPr>
          <a:lstStyle>
            <a:lvl1pPr>
              <a:defRPr sz="10000" baseline="0">
                <a:solidFill>
                  <a:schemeClr val="accent1"/>
                </a:solidFill>
              </a:defRPr>
            </a:lvl1pPr>
          </a:lstStyle>
          <a:p>
            <a:r>
              <a:rPr lang="en-GB"/>
              <a:t>05</a:t>
            </a:r>
            <a:endParaRPr lang="en-US"/>
          </a:p>
        </p:txBody>
      </p:sp>
      <p:sp>
        <p:nvSpPr>
          <p:cNvPr id="3" name="Text Placeholder 2">
            <a:extLst>
              <a:ext uri="{FF2B5EF4-FFF2-40B4-BE49-F238E27FC236}">
                <a16:creationId xmlns:a16="http://schemas.microsoft.com/office/drawing/2014/main" id="{32877B96-94E6-FD84-3B2A-EE81AABE8CA7}"/>
              </a:ext>
            </a:extLst>
          </p:cNvPr>
          <p:cNvSpPr>
            <a:spLocks noGrp="1"/>
          </p:cNvSpPr>
          <p:nvPr>
            <p:ph type="body" idx="1" hasCustomPrompt="1"/>
          </p:nvPr>
        </p:nvSpPr>
        <p:spPr>
          <a:xfrm>
            <a:off x="602013" y="2489055"/>
            <a:ext cx="4748585" cy="2967989"/>
          </a:xfrm>
        </p:spPr>
        <p:txBody>
          <a:bodyPr anchor="t">
            <a:normAutofit/>
          </a:bodyPr>
          <a:lstStyle>
            <a:lvl1pPr marL="0" indent="0">
              <a:lnSpc>
                <a:spcPct val="100000"/>
              </a:lnSpc>
              <a:buNone/>
              <a:defRPr sz="4000" b="1" i="0" spc="-150" baseline="0">
                <a:solidFill>
                  <a:schemeClr val="bg1"/>
                </a:solidFill>
                <a:latin typeface="Arial" panose="020B060402020202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GB"/>
              <a:t>Type your section or divider title here</a:t>
            </a:r>
          </a:p>
        </p:txBody>
      </p:sp>
      <p:sp>
        <p:nvSpPr>
          <p:cNvPr id="8" name="Picture Placeholder 7">
            <a:extLst>
              <a:ext uri="{FF2B5EF4-FFF2-40B4-BE49-F238E27FC236}">
                <a16:creationId xmlns:a16="http://schemas.microsoft.com/office/drawing/2014/main" id="{6EA8ED16-1066-02D1-00BF-FF2D08E5AA76}"/>
              </a:ext>
            </a:extLst>
          </p:cNvPr>
          <p:cNvSpPr>
            <a:spLocks noGrp="1"/>
          </p:cNvSpPr>
          <p:nvPr>
            <p:ph type="pic" sz="quarter" idx="10" hasCustomPrompt="1"/>
          </p:nvPr>
        </p:nvSpPr>
        <p:spPr>
          <a:xfrm>
            <a:off x="5519738" y="0"/>
            <a:ext cx="6672261" cy="6854825"/>
          </a:xfrm>
          <a:solidFill>
            <a:schemeClr val="bg2"/>
          </a:solidFill>
        </p:spPr>
        <p:txBody>
          <a:bodyPr anchor="ctr"/>
          <a:lstStyle>
            <a:lvl1pPr marL="0" indent="0" algn="ctr">
              <a:buNone/>
              <a:defRPr/>
            </a:lvl1pPr>
          </a:lstStyle>
          <a:p>
            <a:r>
              <a:rPr lang="en-US"/>
              <a:t>Click to add picture</a:t>
            </a:r>
          </a:p>
        </p:txBody>
      </p:sp>
      <p:pic>
        <p:nvPicPr>
          <p:cNvPr id="4" name="Picture 3" descr="Graphical user interface, text&#10;&#10;Description automatically generated with medium confidence">
            <a:extLst>
              <a:ext uri="{FF2B5EF4-FFF2-40B4-BE49-F238E27FC236}">
                <a16:creationId xmlns:a16="http://schemas.microsoft.com/office/drawing/2014/main" id="{8CF0C68F-3DA1-F9D8-187E-B60DFD35BC6A}"/>
              </a:ext>
            </a:extLst>
          </p:cNvPr>
          <p:cNvPicPr>
            <a:picLocks noChangeAspect="1"/>
          </p:cNvPicPr>
          <p:nvPr userDrawn="1"/>
        </p:nvPicPr>
        <p:blipFill rotWithShape="1">
          <a:blip r:embed="rId2"/>
          <a:srcRect r="66831" b="-13048"/>
          <a:stretch/>
        </p:blipFill>
        <p:spPr>
          <a:xfrm>
            <a:off x="628743" y="5995515"/>
            <a:ext cx="742857" cy="500535"/>
          </a:xfrm>
          <a:prstGeom prst="rect">
            <a:avLst/>
          </a:prstGeom>
        </p:spPr>
      </p:pic>
      <p:pic>
        <p:nvPicPr>
          <p:cNvPr id="6" name="Picture 5" descr="A black and white logo&#10;&#10;Description automatically generated">
            <a:extLst>
              <a:ext uri="{FF2B5EF4-FFF2-40B4-BE49-F238E27FC236}">
                <a16:creationId xmlns:a16="http://schemas.microsoft.com/office/drawing/2014/main" id="{EE22395E-3D54-1F8C-8EFD-1881624CB55C}"/>
              </a:ext>
            </a:extLst>
          </p:cNvPr>
          <p:cNvPicPr>
            <a:picLocks noChangeAspect="1"/>
          </p:cNvPicPr>
          <p:nvPr userDrawn="1"/>
        </p:nvPicPr>
        <p:blipFill>
          <a:blip r:embed="rId3"/>
          <a:stretch>
            <a:fillRect/>
          </a:stretch>
        </p:blipFill>
        <p:spPr>
          <a:xfrm>
            <a:off x="1371600" y="5832370"/>
            <a:ext cx="1171333" cy="766008"/>
          </a:xfrm>
          <a:prstGeom prst="rect">
            <a:avLst/>
          </a:prstGeom>
        </p:spPr>
      </p:pic>
    </p:spTree>
    <p:extLst>
      <p:ext uri="{BB962C8B-B14F-4D97-AF65-F5344CB8AC3E}">
        <p14:creationId xmlns:p14="http://schemas.microsoft.com/office/powerpoint/2010/main" val="2002904070"/>
      </p:ext>
    </p:extLst>
  </p:cSld>
  <p:clrMapOvr>
    <a:masterClrMapping/>
  </p:clrMapOvr>
  <p:transition spd="med">
    <p:pull dir="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secHead" preserve="1">
  <p:cSld name="Section Header-blank-6">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8255E52-22F2-A3A5-49B6-A7EDF8388822}"/>
              </a:ext>
            </a:extLst>
          </p:cNvPr>
          <p:cNvSpPr/>
          <p:nvPr userDrawn="1"/>
        </p:nvSpPr>
        <p:spPr>
          <a:xfrm>
            <a:off x="0" y="3390"/>
            <a:ext cx="12192000" cy="68579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BA997F4-1E95-14B4-C811-30FB553CFB04}"/>
              </a:ext>
            </a:extLst>
          </p:cNvPr>
          <p:cNvSpPr>
            <a:spLocks noGrp="1"/>
          </p:cNvSpPr>
          <p:nvPr>
            <p:ph type="title" hasCustomPrompt="1"/>
          </p:nvPr>
        </p:nvSpPr>
        <p:spPr>
          <a:xfrm>
            <a:off x="602017" y="868219"/>
            <a:ext cx="2825749" cy="1793456"/>
          </a:xfrm>
        </p:spPr>
        <p:txBody>
          <a:bodyPr anchor="b">
            <a:normAutofit/>
          </a:bodyPr>
          <a:lstStyle>
            <a:lvl1pPr>
              <a:defRPr sz="10000" baseline="0">
                <a:solidFill>
                  <a:schemeClr val="accent1"/>
                </a:solidFill>
              </a:defRPr>
            </a:lvl1pPr>
          </a:lstStyle>
          <a:p>
            <a:r>
              <a:rPr lang="en-GB"/>
              <a:t>02</a:t>
            </a:r>
            <a:endParaRPr lang="en-US"/>
          </a:p>
        </p:txBody>
      </p:sp>
      <p:sp>
        <p:nvSpPr>
          <p:cNvPr id="3" name="Text Placeholder 2">
            <a:extLst>
              <a:ext uri="{FF2B5EF4-FFF2-40B4-BE49-F238E27FC236}">
                <a16:creationId xmlns:a16="http://schemas.microsoft.com/office/drawing/2014/main" id="{32877B96-94E6-FD84-3B2A-EE81AABE8CA7}"/>
              </a:ext>
            </a:extLst>
          </p:cNvPr>
          <p:cNvSpPr>
            <a:spLocks noGrp="1"/>
          </p:cNvSpPr>
          <p:nvPr>
            <p:ph type="body" idx="1" hasCustomPrompt="1"/>
          </p:nvPr>
        </p:nvSpPr>
        <p:spPr>
          <a:xfrm>
            <a:off x="602013" y="2489055"/>
            <a:ext cx="10966100" cy="2967989"/>
          </a:xfrm>
        </p:spPr>
        <p:txBody>
          <a:bodyPr anchor="t">
            <a:normAutofit/>
          </a:bodyPr>
          <a:lstStyle>
            <a:lvl1pPr marL="0" indent="0">
              <a:lnSpc>
                <a:spcPct val="100000"/>
              </a:lnSpc>
              <a:buNone/>
              <a:defRPr sz="4000" b="1" i="0" spc="-150" baseline="0">
                <a:solidFill>
                  <a:schemeClr val="bg1"/>
                </a:solidFill>
                <a:latin typeface="Arial" panose="020B060402020202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GB"/>
              <a:t>Type your section or divider title here</a:t>
            </a:r>
          </a:p>
        </p:txBody>
      </p:sp>
      <p:pic>
        <p:nvPicPr>
          <p:cNvPr id="4" name="Picture 3" descr="Graphical user interface, text&#10;&#10;Description automatically generated with medium confidence">
            <a:extLst>
              <a:ext uri="{FF2B5EF4-FFF2-40B4-BE49-F238E27FC236}">
                <a16:creationId xmlns:a16="http://schemas.microsoft.com/office/drawing/2014/main" id="{71C76A4B-8AA9-C60B-24F6-E362CBBC7A99}"/>
              </a:ext>
            </a:extLst>
          </p:cNvPr>
          <p:cNvPicPr>
            <a:picLocks noChangeAspect="1"/>
          </p:cNvPicPr>
          <p:nvPr userDrawn="1"/>
        </p:nvPicPr>
        <p:blipFill rotWithShape="1">
          <a:blip r:embed="rId2"/>
          <a:srcRect r="66831" b="-13048"/>
          <a:stretch/>
        </p:blipFill>
        <p:spPr>
          <a:xfrm>
            <a:off x="628743" y="5995515"/>
            <a:ext cx="742857" cy="500535"/>
          </a:xfrm>
          <a:prstGeom prst="rect">
            <a:avLst/>
          </a:prstGeom>
        </p:spPr>
      </p:pic>
      <p:pic>
        <p:nvPicPr>
          <p:cNvPr id="6" name="Picture 5" descr="A black and white logo&#10;&#10;Description automatically generated">
            <a:extLst>
              <a:ext uri="{FF2B5EF4-FFF2-40B4-BE49-F238E27FC236}">
                <a16:creationId xmlns:a16="http://schemas.microsoft.com/office/drawing/2014/main" id="{2E9FFDDE-1767-DA2B-1FDB-308B7A57FC5D}"/>
              </a:ext>
            </a:extLst>
          </p:cNvPr>
          <p:cNvPicPr>
            <a:picLocks noChangeAspect="1"/>
          </p:cNvPicPr>
          <p:nvPr userDrawn="1"/>
        </p:nvPicPr>
        <p:blipFill>
          <a:blip r:embed="rId3"/>
          <a:stretch>
            <a:fillRect/>
          </a:stretch>
        </p:blipFill>
        <p:spPr>
          <a:xfrm>
            <a:off x="1371600" y="5832370"/>
            <a:ext cx="1171333" cy="766008"/>
          </a:xfrm>
          <a:prstGeom prst="rect">
            <a:avLst/>
          </a:prstGeom>
        </p:spPr>
      </p:pic>
    </p:spTree>
    <p:extLst>
      <p:ext uri="{BB962C8B-B14F-4D97-AF65-F5344CB8AC3E}">
        <p14:creationId xmlns:p14="http://schemas.microsoft.com/office/powerpoint/2010/main" val="3905322451"/>
      </p:ext>
    </p:extLst>
  </p:cSld>
  <p:clrMapOvr>
    <a:masterClrMapping/>
  </p:clrMapOvr>
  <p:transition spd="med">
    <p:pull dir="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and Picture">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DC5D841-3F91-3A1B-90F9-53F7B5D99D28}"/>
              </a:ext>
            </a:extLst>
          </p:cNvPr>
          <p:cNvSpPr>
            <a:spLocks noGrp="1"/>
          </p:cNvSpPr>
          <p:nvPr>
            <p:ph type="title"/>
          </p:nvPr>
        </p:nvSpPr>
        <p:spPr/>
        <p:txBody>
          <a:bodyPr/>
          <a:lstStyle/>
          <a:p>
            <a:r>
              <a:rPr lang="en-US"/>
              <a:t>Click to edit Master title style</a:t>
            </a:r>
          </a:p>
        </p:txBody>
      </p:sp>
      <p:cxnSp>
        <p:nvCxnSpPr>
          <p:cNvPr id="8" name="Straight Connector 7">
            <a:extLst>
              <a:ext uri="{FF2B5EF4-FFF2-40B4-BE49-F238E27FC236}">
                <a16:creationId xmlns:a16="http://schemas.microsoft.com/office/drawing/2014/main" id="{36FC955E-9F7E-561F-D4A9-ABE353F97E1E}"/>
              </a:ext>
            </a:extLst>
          </p:cNvPr>
          <p:cNvCxnSpPr>
            <a:cxnSpLocks/>
          </p:cNvCxnSpPr>
          <p:nvPr userDrawn="1"/>
        </p:nvCxnSpPr>
        <p:spPr>
          <a:xfrm>
            <a:off x="713473" y="1557338"/>
            <a:ext cx="1085464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4" name="Picture Placeholder 3">
            <a:extLst>
              <a:ext uri="{FF2B5EF4-FFF2-40B4-BE49-F238E27FC236}">
                <a16:creationId xmlns:a16="http://schemas.microsoft.com/office/drawing/2014/main" id="{8EFEC5A8-1573-4095-0096-A989551F429C}"/>
              </a:ext>
            </a:extLst>
          </p:cNvPr>
          <p:cNvSpPr>
            <a:spLocks noGrp="1"/>
          </p:cNvSpPr>
          <p:nvPr>
            <p:ph type="pic" sz="quarter" idx="10" hasCustomPrompt="1"/>
          </p:nvPr>
        </p:nvSpPr>
        <p:spPr>
          <a:xfrm>
            <a:off x="587375" y="1700213"/>
            <a:ext cx="10980738" cy="4176712"/>
          </a:xfrm>
        </p:spPr>
        <p:txBody>
          <a:bodyPr/>
          <a:lstStyle>
            <a:lvl1pPr marL="0" indent="0">
              <a:buNone/>
              <a:defRPr/>
            </a:lvl1pPr>
          </a:lstStyle>
          <a:p>
            <a:r>
              <a:rPr lang="en-US"/>
              <a:t>Click to add picture</a:t>
            </a:r>
          </a:p>
        </p:txBody>
      </p:sp>
    </p:spTree>
    <p:extLst>
      <p:ext uri="{BB962C8B-B14F-4D97-AF65-F5344CB8AC3E}">
        <p14:creationId xmlns:p14="http://schemas.microsoft.com/office/powerpoint/2010/main" val="3849236600"/>
      </p:ext>
    </p:extLst>
  </p:cSld>
  <p:clrMapOvr>
    <a:masterClrMapping/>
  </p:clrMapOvr>
  <p:transition spd="med">
    <p:pull dir="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Title and Content on dark green">
    <p:bg>
      <p:bgPr>
        <a:solidFill>
          <a:schemeClr val="tx2"/>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02D184B-CDE8-BC78-FF43-CE4D653A4BE8}"/>
              </a:ext>
            </a:extLst>
          </p:cNvPr>
          <p:cNvSpPr>
            <a:spLocks noGrp="1"/>
          </p:cNvSpPr>
          <p:nvPr>
            <p:ph idx="1"/>
          </p:nvPr>
        </p:nvSpPr>
        <p:spPr>
          <a:xfrm>
            <a:off x="604837" y="1700213"/>
            <a:ext cx="10980145" cy="4180820"/>
          </a:xfrm>
        </p:spPr>
        <p:txBody>
          <a:bodyPr/>
          <a:lstStyle>
            <a:lvl1pPr marL="404813" indent="-404813">
              <a:spcBef>
                <a:spcPts val="1600"/>
              </a:spcBef>
              <a:buFontTx/>
              <a:buBlip>
                <a:blip r:embed="rId2"/>
              </a:buBlip>
              <a:defRPr>
                <a:solidFill>
                  <a:schemeClr val="bg1"/>
                </a:solidFill>
              </a:defRPr>
            </a:lvl1pPr>
            <a:lvl2pPr>
              <a:buClr>
                <a:schemeClr val="accent1"/>
              </a:buClr>
              <a:defRPr>
                <a:solidFill>
                  <a:schemeClr val="bg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5DC5D841-3F91-3A1B-90F9-53F7B5D99D28}"/>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cxnSp>
        <p:nvCxnSpPr>
          <p:cNvPr id="8" name="Straight Connector 7">
            <a:extLst>
              <a:ext uri="{FF2B5EF4-FFF2-40B4-BE49-F238E27FC236}">
                <a16:creationId xmlns:a16="http://schemas.microsoft.com/office/drawing/2014/main" id="{36FC955E-9F7E-561F-D4A9-ABE353F97E1E}"/>
              </a:ext>
            </a:extLst>
          </p:cNvPr>
          <p:cNvCxnSpPr>
            <a:cxnSpLocks/>
          </p:cNvCxnSpPr>
          <p:nvPr userDrawn="1"/>
        </p:nvCxnSpPr>
        <p:spPr>
          <a:xfrm>
            <a:off x="713473" y="1557338"/>
            <a:ext cx="1085464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4" name="Picture 3" descr="Graphical user interface, text&#10;&#10;Description automatically generated with medium confidence">
            <a:extLst>
              <a:ext uri="{FF2B5EF4-FFF2-40B4-BE49-F238E27FC236}">
                <a16:creationId xmlns:a16="http://schemas.microsoft.com/office/drawing/2014/main" id="{CE9EA4B3-BA2A-2492-F4A7-F392ABEA66BF}"/>
              </a:ext>
            </a:extLst>
          </p:cNvPr>
          <p:cNvPicPr>
            <a:picLocks noChangeAspect="1"/>
          </p:cNvPicPr>
          <p:nvPr userDrawn="1"/>
        </p:nvPicPr>
        <p:blipFill rotWithShape="1">
          <a:blip r:embed="rId3"/>
          <a:srcRect r="66831" b="-13048"/>
          <a:stretch/>
        </p:blipFill>
        <p:spPr>
          <a:xfrm>
            <a:off x="628743" y="5995515"/>
            <a:ext cx="742857" cy="500535"/>
          </a:xfrm>
          <a:prstGeom prst="rect">
            <a:avLst/>
          </a:prstGeom>
        </p:spPr>
      </p:pic>
      <p:pic>
        <p:nvPicPr>
          <p:cNvPr id="6" name="Picture 5" descr="A black and white logo&#10;&#10;Description automatically generated">
            <a:extLst>
              <a:ext uri="{FF2B5EF4-FFF2-40B4-BE49-F238E27FC236}">
                <a16:creationId xmlns:a16="http://schemas.microsoft.com/office/drawing/2014/main" id="{5622D0E2-A9B6-18F9-979E-759ECCD76FB8}"/>
              </a:ext>
            </a:extLst>
          </p:cNvPr>
          <p:cNvPicPr>
            <a:picLocks noChangeAspect="1"/>
          </p:cNvPicPr>
          <p:nvPr userDrawn="1"/>
        </p:nvPicPr>
        <p:blipFill>
          <a:blip r:embed="rId4"/>
          <a:stretch>
            <a:fillRect/>
          </a:stretch>
        </p:blipFill>
        <p:spPr>
          <a:xfrm>
            <a:off x="1371601" y="5867508"/>
            <a:ext cx="1117600" cy="730869"/>
          </a:xfrm>
          <a:prstGeom prst="rect">
            <a:avLst/>
          </a:prstGeom>
        </p:spPr>
      </p:pic>
    </p:spTree>
    <p:extLst>
      <p:ext uri="{BB962C8B-B14F-4D97-AF65-F5344CB8AC3E}">
        <p14:creationId xmlns:p14="http://schemas.microsoft.com/office/powerpoint/2010/main" val="2481143461"/>
      </p:ext>
    </p:extLst>
  </p:cSld>
  <p:clrMapOvr>
    <a:masterClrMapping/>
  </p:clrMapOvr>
  <p:transition spd="med">
    <p:pull dir="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5C41B-57F4-24C8-AED9-31B030CC433F}"/>
              </a:ext>
            </a:extLst>
          </p:cNvPr>
          <p:cNvSpPr>
            <a:spLocks noGrp="1"/>
          </p:cNvSpPr>
          <p:nvPr>
            <p:ph type="title"/>
          </p:nvPr>
        </p:nvSpPr>
        <p:spPr/>
        <p:txBody>
          <a:bodyPr/>
          <a:lstStyle/>
          <a:p>
            <a:r>
              <a:rPr lang="en-US"/>
              <a:t>Click to edit Master title style</a:t>
            </a:r>
          </a:p>
        </p:txBody>
      </p:sp>
      <p:cxnSp>
        <p:nvCxnSpPr>
          <p:cNvPr id="7" name="Straight Connector 6">
            <a:extLst>
              <a:ext uri="{FF2B5EF4-FFF2-40B4-BE49-F238E27FC236}">
                <a16:creationId xmlns:a16="http://schemas.microsoft.com/office/drawing/2014/main" id="{0F2CCD4D-316E-E10E-E267-E9944DE393A0}"/>
              </a:ext>
            </a:extLst>
          </p:cNvPr>
          <p:cNvCxnSpPr>
            <a:cxnSpLocks/>
          </p:cNvCxnSpPr>
          <p:nvPr userDrawn="1"/>
        </p:nvCxnSpPr>
        <p:spPr>
          <a:xfrm>
            <a:off x="713473" y="1557338"/>
            <a:ext cx="1085464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7948011"/>
      </p:ext>
    </p:extLst>
  </p:cSld>
  <p:clrMapOvr>
    <a:masterClrMapping/>
  </p:clrMapOvr>
  <p:transition spd="med">
    <p:pull dir="r"/>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90863-D660-DBC4-9BF4-DD2CEEA74398}"/>
              </a:ext>
            </a:extLst>
          </p:cNvPr>
          <p:cNvSpPr>
            <a:spLocks noGrp="1"/>
          </p:cNvSpPr>
          <p:nvPr>
            <p:ph type="title"/>
          </p:nvPr>
        </p:nvSpPr>
        <p:spPr/>
        <p:txBody>
          <a:bodyPr/>
          <a:lstStyle>
            <a:lvl1pPr>
              <a:defRPr b="1" i="0">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0B7E1053-A6F5-9DC4-449E-3BCC2CDF4202}"/>
              </a:ext>
            </a:extLst>
          </p:cNvPr>
          <p:cNvSpPr>
            <a:spLocks noGrp="1"/>
          </p:cNvSpPr>
          <p:nvPr>
            <p:ph sz="half" idx="1"/>
          </p:nvPr>
        </p:nvSpPr>
        <p:spPr>
          <a:xfrm>
            <a:off x="604837" y="1700212"/>
            <a:ext cx="5331013" cy="41615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BBE465E-FFB3-3FA8-553E-21F73D1BA9DE}"/>
              </a:ext>
            </a:extLst>
          </p:cNvPr>
          <p:cNvSpPr>
            <a:spLocks noGrp="1"/>
          </p:cNvSpPr>
          <p:nvPr>
            <p:ph sz="half" idx="2"/>
          </p:nvPr>
        </p:nvSpPr>
        <p:spPr>
          <a:xfrm>
            <a:off x="6256152" y="1700212"/>
            <a:ext cx="5331013" cy="41615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9" name="Straight Connector 8">
            <a:extLst>
              <a:ext uri="{FF2B5EF4-FFF2-40B4-BE49-F238E27FC236}">
                <a16:creationId xmlns:a16="http://schemas.microsoft.com/office/drawing/2014/main" id="{CB1AAEC1-3B1F-8AF4-C567-16742C6EB454}"/>
              </a:ext>
            </a:extLst>
          </p:cNvPr>
          <p:cNvCxnSpPr>
            <a:cxnSpLocks/>
          </p:cNvCxnSpPr>
          <p:nvPr userDrawn="1"/>
        </p:nvCxnSpPr>
        <p:spPr>
          <a:xfrm>
            <a:off x="713473" y="1557338"/>
            <a:ext cx="1085464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95835865"/>
      </p:ext>
    </p:extLst>
  </p:cSld>
  <p:clrMapOvr>
    <a:masterClrMapping/>
  </p:clrMapOvr>
  <p:transition spd="med">
    <p:pull dir="r"/>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Split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167F752-CCA3-DFAD-9073-C95B52D48D06}"/>
              </a:ext>
            </a:extLst>
          </p:cNvPr>
          <p:cNvSpPr/>
          <p:nvPr userDrawn="1"/>
        </p:nvSpPr>
        <p:spPr>
          <a:xfrm>
            <a:off x="6096000" y="0"/>
            <a:ext cx="6096000" cy="68580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B7E1053-A6F5-9DC4-449E-3BCC2CDF4202}"/>
              </a:ext>
            </a:extLst>
          </p:cNvPr>
          <p:cNvSpPr>
            <a:spLocks noGrp="1"/>
          </p:cNvSpPr>
          <p:nvPr>
            <p:ph sz="half" idx="1"/>
          </p:nvPr>
        </p:nvSpPr>
        <p:spPr>
          <a:xfrm>
            <a:off x="604837" y="225426"/>
            <a:ext cx="5331013" cy="56363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BBE465E-FFB3-3FA8-553E-21F73D1BA9DE}"/>
              </a:ext>
            </a:extLst>
          </p:cNvPr>
          <p:cNvSpPr>
            <a:spLocks noGrp="1"/>
          </p:cNvSpPr>
          <p:nvPr>
            <p:ph sz="half" idx="2"/>
          </p:nvPr>
        </p:nvSpPr>
        <p:spPr>
          <a:xfrm>
            <a:off x="6256152" y="225426"/>
            <a:ext cx="5331013" cy="5636356"/>
          </a:xfrm>
        </p:spPr>
        <p:txBody>
          <a:bodyPr/>
          <a:lstStyle>
            <a:lvl1pPr marL="404813" indent="-404813">
              <a:buFontTx/>
              <a:buBlip>
                <a:blip r:embed="rId2"/>
              </a:buBlip>
              <a:defRPr>
                <a:solidFill>
                  <a:schemeClr val="bg1"/>
                </a:solidFill>
              </a:defRPr>
            </a:lvl1pPr>
            <a:lvl2pPr>
              <a:buClr>
                <a:schemeClr val="accent1"/>
              </a:buClr>
              <a:defRPr>
                <a:solidFill>
                  <a:schemeClr val="bg1"/>
                </a:solidFill>
              </a:defRPr>
            </a:lvl2pPr>
            <a:lvl3pPr>
              <a:buClr>
                <a:schemeClr val="accent1"/>
              </a:buClr>
              <a:defRPr>
                <a:solidFill>
                  <a:schemeClr val="bg1"/>
                </a:solidFill>
              </a:defRPr>
            </a:lvl3pPr>
            <a:lvl4pPr>
              <a:buClr>
                <a:schemeClr val="accent1"/>
              </a:buClr>
              <a:defRPr>
                <a:solidFill>
                  <a:schemeClr val="bg1"/>
                </a:solidFill>
              </a:defRPr>
            </a:lvl4pPr>
            <a:lvl5pPr>
              <a:buClr>
                <a:schemeClr val="accent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09862938"/>
      </p:ext>
    </p:extLst>
  </p:cSld>
  <p:clrMapOvr>
    <a:masterClrMapping/>
  </p:clrMapOvr>
  <p:transition spd="med">
    <p:pull dir="r"/>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with logo">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2942576"/>
      </p:ext>
    </p:extLst>
  </p:cSld>
  <p:clrMapOvr>
    <a:masterClrMapping/>
  </p:clrMapOvr>
  <p:transition spd="med">
    <p:pull dir="r"/>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23900776"/>
      </p:ext>
    </p:extLst>
  </p:cSld>
  <p:clrMapOvr>
    <a:masterClrMapping/>
  </p:clrMapOvr>
  <p:transition spd="med">
    <p:pull dir="r"/>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all out text and imag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45D45F0-01E4-82C8-C8F0-96A3FA9C1731}"/>
              </a:ext>
            </a:extLst>
          </p:cNvPr>
          <p:cNvSpPr>
            <a:spLocks noGrp="1"/>
          </p:cNvSpPr>
          <p:nvPr>
            <p:ph type="body" sz="half" idx="2" hasCustomPrompt="1"/>
          </p:nvPr>
        </p:nvSpPr>
        <p:spPr>
          <a:xfrm>
            <a:off x="604838" y="436606"/>
            <a:ext cx="4757994" cy="5440320"/>
          </a:xfrm>
        </p:spPr>
        <p:txBody>
          <a:bodyPr>
            <a:normAutofit/>
          </a:bodyPr>
          <a:lstStyle>
            <a:lvl1pPr marL="0" indent="0">
              <a:lnSpc>
                <a:spcPct val="100000"/>
              </a:lnSpc>
              <a:buNone/>
              <a:defRPr sz="2800">
                <a:solidFill>
                  <a:schemeClr val="tx2"/>
                </a:solidFill>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GB"/>
              <a:t>Type in call out text here</a:t>
            </a:r>
          </a:p>
        </p:txBody>
      </p:sp>
      <p:sp>
        <p:nvSpPr>
          <p:cNvPr id="7" name="Picture Placeholder 6">
            <a:extLst>
              <a:ext uri="{FF2B5EF4-FFF2-40B4-BE49-F238E27FC236}">
                <a16:creationId xmlns:a16="http://schemas.microsoft.com/office/drawing/2014/main" id="{89C14507-1BA5-1032-2F16-315B83D522A7}"/>
              </a:ext>
            </a:extLst>
          </p:cNvPr>
          <p:cNvSpPr>
            <a:spLocks noGrp="1"/>
          </p:cNvSpPr>
          <p:nvPr>
            <p:ph type="pic" sz="quarter" idx="10" hasCustomPrompt="1"/>
          </p:nvPr>
        </p:nvSpPr>
        <p:spPr>
          <a:xfrm>
            <a:off x="5807075" y="0"/>
            <a:ext cx="6384925" cy="6858000"/>
          </a:xfrm>
          <a:solidFill>
            <a:schemeClr val="bg1">
              <a:lumMod val="95000"/>
            </a:schemeClr>
          </a:solidFill>
        </p:spPr>
        <p:txBody>
          <a:bodyPr anchor="ctr"/>
          <a:lstStyle>
            <a:lvl1pPr marL="0" indent="0" algn="ctr">
              <a:buFontTx/>
              <a:buNone/>
              <a:defRPr/>
            </a:lvl1pPr>
          </a:lstStyle>
          <a:p>
            <a:r>
              <a:rPr lang="en-US"/>
              <a:t>Click to add picture</a:t>
            </a:r>
          </a:p>
        </p:txBody>
      </p:sp>
    </p:spTree>
    <p:extLst>
      <p:ext uri="{BB962C8B-B14F-4D97-AF65-F5344CB8AC3E}">
        <p14:creationId xmlns:p14="http://schemas.microsoft.com/office/powerpoint/2010/main" val="1473249860"/>
      </p:ext>
    </p:extLst>
  </p:cSld>
  <p:clrMapOvr>
    <a:masterClrMapping/>
  </p:clrMapOvr>
  <p:transition spd="med">
    <p:pull dir="r"/>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9D588-52CF-9C90-EC87-2A32224D4BB3}"/>
              </a:ext>
            </a:extLst>
          </p:cNvPr>
          <p:cNvSpPr>
            <a:spLocks noGrp="1"/>
          </p:cNvSpPr>
          <p:nvPr>
            <p:ph type="title"/>
          </p:nvPr>
        </p:nvSpPr>
        <p:spPr>
          <a:xfrm>
            <a:off x="587375" y="235820"/>
            <a:ext cx="10980738" cy="1213568"/>
          </a:xfrm>
        </p:spPr>
        <p:txBody>
          <a:bodyPr anchor="b">
            <a:normAutofit/>
          </a:bodyPr>
          <a:lstStyle>
            <a:lvl1pPr>
              <a:defRPr sz="3600"/>
            </a:lvl1pPr>
          </a:lstStyle>
          <a:p>
            <a:r>
              <a:rPr lang="en-US"/>
              <a:t>Click to edit Master title style</a:t>
            </a:r>
          </a:p>
        </p:txBody>
      </p:sp>
      <p:sp>
        <p:nvSpPr>
          <p:cNvPr id="3" name="Picture Placeholder 2">
            <a:extLst>
              <a:ext uri="{FF2B5EF4-FFF2-40B4-BE49-F238E27FC236}">
                <a16:creationId xmlns:a16="http://schemas.microsoft.com/office/drawing/2014/main" id="{C89DE08F-9A08-FDC0-AC60-18670CD33F56}"/>
              </a:ext>
            </a:extLst>
          </p:cNvPr>
          <p:cNvSpPr>
            <a:spLocks noGrp="1"/>
          </p:cNvSpPr>
          <p:nvPr>
            <p:ph type="pic" idx="1" hasCustomPrompt="1"/>
          </p:nvPr>
        </p:nvSpPr>
        <p:spPr>
          <a:xfrm>
            <a:off x="4186989" y="1700213"/>
            <a:ext cx="7381124" cy="4176712"/>
          </a:xfrm>
          <a:solidFill>
            <a:schemeClr val="bg1">
              <a:lumMod val="95000"/>
            </a:schemeClr>
          </a:solidFill>
        </p:spPr>
        <p:txBody>
          <a:bodyPr>
            <a:normAutofit/>
          </a:bodyPr>
          <a:lstStyle>
            <a:lvl1pPr marL="0" indent="0">
              <a:buNone/>
              <a:defRPr sz="24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a:t>Click to add picture</a:t>
            </a:r>
          </a:p>
        </p:txBody>
      </p:sp>
      <p:sp>
        <p:nvSpPr>
          <p:cNvPr id="4" name="Text Placeholder 3">
            <a:extLst>
              <a:ext uri="{FF2B5EF4-FFF2-40B4-BE49-F238E27FC236}">
                <a16:creationId xmlns:a16="http://schemas.microsoft.com/office/drawing/2014/main" id="{A32E47B7-201D-BED4-65FC-3CD9B22D970F}"/>
              </a:ext>
            </a:extLst>
          </p:cNvPr>
          <p:cNvSpPr>
            <a:spLocks noGrp="1"/>
          </p:cNvSpPr>
          <p:nvPr>
            <p:ph type="body" sz="half" idx="2"/>
          </p:nvPr>
        </p:nvSpPr>
        <p:spPr>
          <a:xfrm>
            <a:off x="604838" y="1700213"/>
            <a:ext cx="3283768" cy="4176712"/>
          </a:xfrm>
        </p:spPr>
        <p:txBody>
          <a:bodyPr/>
          <a:lstStyle>
            <a:lvl1pPr marL="0" indent="0">
              <a:lnSpc>
                <a:spcPct val="100000"/>
              </a:lnSpc>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cxnSp>
        <p:nvCxnSpPr>
          <p:cNvPr id="9" name="Straight Connector 8">
            <a:extLst>
              <a:ext uri="{FF2B5EF4-FFF2-40B4-BE49-F238E27FC236}">
                <a16:creationId xmlns:a16="http://schemas.microsoft.com/office/drawing/2014/main" id="{EF96BB9C-8035-8785-3372-B277D5D3B765}"/>
              </a:ext>
            </a:extLst>
          </p:cNvPr>
          <p:cNvCxnSpPr>
            <a:cxnSpLocks/>
          </p:cNvCxnSpPr>
          <p:nvPr userDrawn="1"/>
        </p:nvCxnSpPr>
        <p:spPr>
          <a:xfrm>
            <a:off x="713473" y="1557338"/>
            <a:ext cx="1085464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6856504"/>
      </p:ext>
    </p:extLst>
  </p:cSld>
  <p:clrMapOvr>
    <a:masterClrMapping/>
  </p:clrMapOvr>
  <p:transition spd="med">
    <p:pull dir="r"/>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accent1"/>
        </a:solidFill>
        <a:effectLst/>
      </p:bgPr>
    </p:bg>
    <p:spTree>
      <p:nvGrpSpPr>
        <p:cNvPr id="1" name=""/>
        <p:cNvGrpSpPr/>
        <p:nvPr/>
      </p:nvGrpSpPr>
      <p:grpSpPr>
        <a:xfrm>
          <a:off x="0" y="0"/>
          <a:ext cx="0" cy="0"/>
          <a:chOff x="0" y="0"/>
          <a:chExt cx="0" cy="0"/>
        </a:xfrm>
      </p:grpSpPr>
      <p:sp>
        <p:nvSpPr>
          <p:cNvPr id="4" name="Round Diagonal Corner of Rectangle 3">
            <a:extLst>
              <a:ext uri="{FF2B5EF4-FFF2-40B4-BE49-F238E27FC236}">
                <a16:creationId xmlns:a16="http://schemas.microsoft.com/office/drawing/2014/main" id="{425C6B33-D31E-47C8-F054-27B1029AB0E9}"/>
              </a:ext>
            </a:extLst>
          </p:cNvPr>
          <p:cNvSpPr/>
          <p:nvPr userDrawn="1"/>
        </p:nvSpPr>
        <p:spPr>
          <a:xfrm flipH="1">
            <a:off x="1189518" y="849365"/>
            <a:ext cx="9745575" cy="4588825"/>
          </a:xfrm>
          <a:prstGeom prst="round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32877B96-94E6-FD84-3B2A-EE81AABE8CA7}"/>
              </a:ext>
            </a:extLst>
          </p:cNvPr>
          <p:cNvSpPr>
            <a:spLocks noGrp="1"/>
          </p:cNvSpPr>
          <p:nvPr>
            <p:ph type="body" idx="1" hasCustomPrompt="1"/>
          </p:nvPr>
        </p:nvSpPr>
        <p:spPr>
          <a:xfrm>
            <a:off x="2031570" y="1136091"/>
            <a:ext cx="8601865" cy="3956770"/>
          </a:xfrm>
        </p:spPr>
        <p:txBody>
          <a:bodyPr anchor="t">
            <a:normAutofit/>
          </a:bodyPr>
          <a:lstStyle>
            <a:lvl1pPr marL="0" indent="0">
              <a:lnSpc>
                <a:spcPct val="100000"/>
              </a:lnSpc>
              <a:buNone/>
              <a:defRPr sz="3200" b="1" i="0" spc="-150" baseline="0">
                <a:solidFill>
                  <a:schemeClr val="bg1"/>
                </a:solidFill>
                <a:latin typeface="Arial" panose="020B060402020202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GB"/>
              <a:t>This is a quote slide – type quote text in here. Lorem ipsum </a:t>
            </a:r>
            <a:r>
              <a:rPr lang="en-GB" err="1"/>
              <a:t>eu</a:t>
            </a:r>
            <a:r>
              <a:rPr lang="en-GB"/>
              <a:t> </a:t>
            </a:r>
            <a:r>
              <a:rPr lang="en-GB" err="1"/>
              <a:t>purus</a:t>
            </a:r>
            <a:r>
              <a:rPr lang="en-GB"/>
              <a:t> </a:t>
            </a:r>
            <a:r>
              <a:rPr lang="en-GB" err="1"/>
              <a:t>quis</a:t>
            </a:r>
            <a:r>
              <a:rPr lang="en-GB"/>
              <a:t> </a:t>
            </a:r>
            <a:r>
              <a:rPr lang="en-GB" err="1"/>
              <a:t>justo</a:t>
            </a:r>
            <a:r>
              <a:rPr lang="en-GB"/>
              <a:t> pulvinar </a:t>
            </a:r>
            <a:r>
              <a:rPr lang="en-GB" err="1"/>
              <a:t>mollis</a:t>
            </a:r>
            <a:r>
              <a:rPr lang="en-GB"/>
              <a:t>. </a:t>
            </a:r>
            <a:r>
              <a:rPr lang="en-GB" err="1"/>
              <a:t>Praesent</a:t>
            </a:r>
            <a:r>
              <a:rPr lang="en-GB"/>
              <a:t> at </a:t>
            </a:r>
            <a:r>
              <a:rPr lang="en-GB" err="1"/>
              <a:t>consecte</a:t>
            </a:r>
            <a:r>
              <a:rPr lang="en-GB"/>
              <a:t> tur </a:t>
            </a:r>
            <a:r>
              <a:rPr lang="en-GB" err="1"/>
              <a:t>vulputate</a:t>
            </a:r>
            <a:r>
              <a:rPr lang="en-GB"/>
              <a:t> </a:t>
            </a:r>
            <a:r>
              <a:rPr lang="en-GB" err="1"/>
              <a:t>nunc</a:t>
            </a:r>
            <a:r>
              <a:rPr lang="en-GB"/>
              <a:t>. Nunc cursus </a:t>
            </a:r>
            <a:r>
              <a:rPr lang="en-GB" err="1"/>
              <a:t>vulputate</a:t>
            </a:r>
            <a:r>
              <a:rPr lang="en-GB"/>
              <a:t> </a:t>
            </a:r>
            <a:r>
              <a:rPr lang="en-GB" err="1"/>
              <a:t>neque</a:t>
            </a:r>
            <a:r>
              <a:rPr lang="en-GB"/>
              <a:t>, </a:t>
            </a:r>
            <a:r>
              <a:rPr lang="en-GB" err="1"/>
              <a:t>vel</a:t>
            </a:r>
            <a:r>
              <a:rPr lang="en-GB"/>
              <a:t> </a:t>
            </a:r>
            <a:r>
              <a:rPr lang="en-GB" err="1"/>
              <a:t>faucibus</a:t>
            </a:r>
            <a:r>
              <a:rPr lang="en-GB"/>
              <a:t> </a:t>
            </a:r>
            <a:r>
              <a:rPr lang="en-GB" err="1"/>
              <a:t>neque</a:t>
            </a:r>
            <a:r>
              <a:rPr lang="en-GB"/>
              <a:t> </a:t>
            </a:r>
            <a:r>
              <a:rPr lang="en-GB" err="1"/>
              <a:t>doringillaid</a:t>
            </a:r>
            <a:r>
              <a:rPr lang="en-GB"/>
              <a:t>.</a:t>
            </a:r>
          </a:p>
        </p:txBody>
      </p:sp>
      <p:sp>
        <p:nvSpPr>
          <p:cNvPr id="9" name="Text Placeholder 8">
            <a:extLst>
              <a:ext uri="{FF2B5EF4-FFF2-40B4-BE49-F238E27FC236}">
                <a16:creationId xmlns:a16="http://schemas.microsoft.com/office/drawing/2014/main" id="{AF85E76F-390F-D9A3-BB8C-815F469388D2}"/>
              </a:ext>
            </a:extLst>
          </p:cNvPr>
          <p:cNvSpPr>
            <a:spLocks noGrp="1"/>
          </p:cNvSpPr>
          <p:nvPr>
            <p:ph type="body" sz="quarter" idx="10" hasCustomPrompt="1"/>
          </p:nvPr>
        </p:nvSpPr>
        <p:spPr>
          <a:xfrm>
            <a:off x="2032000" y="3580438"/>
            <a:ext cx="8601075" cy="974588"/>
          </a:xfrm>
        </p:spPr>
        <p:txBody>
          <a:bodyPr anchor="ctr">
            <a:normAutofit/>
          </a:bodyPr>
          <a:lstStyle>
            <a:lvl1pPr marL="0" indent="0">
              <a:buFontTx/>
              <a:buNone/>
              <a:defRPr sz="2000" b="0" i="0">
                <a:solidFill>
                  <a:schemeClr val="bg1"/>
                </a:solidFill>
                <a:latin typeface="Arial" panose="020B0604020202020204" pitchFamily="34" charset="0"/>
                <a:cs typeface="Arial" panose="020B0604020202020204" pitchFamily="34" charset="0"/>
              </a:defRPr>
            </a:lvl1pPr>
          </a:lstStyle>
          <a:p>
            <a:pPr marL="0" marR="0" lvl="0" indent="0" algn="l" defTabSz="914377" rtl="0" eaLnBrk="1" fontAlgn="auto" latinLnBrk="0" hangingPunct="1">
              <a:lnSpc>
                <a:spcPts val="2880"/>
              </a:lnSpc>
              <a:spcBef>
                <a:spcPts val="1000"/>
              </a:spcBef>
              <a:spcAft>
                <a:spcPts val="100"/>
              </a:spcAft>
              <a:buClrTx/>
              <a:buSzTx/>
              <a:buFontTx/>
              <a:buNone/>
              <a:tabLst/>
              <a:defRPr/>
            </a:pPr>
            <a:r>
              <a:rPr lang="en-GB" b="1"/>
              <a:t>Name </a:t>
            </a:r>
            <a:r>
              <a:rPr lang="en-GB"/>
              <a:t>Position (top of this text box aligns to last line of quote)</a:t>
            </a:r>
            <a:endParaRPr lang="en-US"/>
          </a:p>
        </p:txBody>
      </p:sp>
      <p:pic>
        <p:nvPicPr>
          <p:cNvPr id="8" name="Picture 7" descr="Icon&#10;&#10;Description automatically generated">
            <a:extLst>
              <a:ext uri="{FF2B5EF4-FFF2-40B4-BE49-F238E27FC236}">
                <a16:creationId xmlns:a16="http://schemas.microsoft.com/office/drawing/2014/main" id="{9A005FD5-7250-F680-ABBB-95D6D22166B1}"/>
              </a:ext>
            </a:extLst>
          </p:cNvPr>
          <p:cNvPicPr>
            <a:picLocks noChangeAspect="1"/>
          </p:cNvPicPr>
          <p:nvPr userDrawn="1"/>
        </p:nvPicPr>
        <p:blipFill>
          <a:blip r:embed="rId2"/>
          <a:stretch>
            <a:fillRect/>
          </a:stretch>
        </p:blipFill>
        <p:spPr>
          <a:xfrm>
            <a:off x="1437910" y="1136091"/>
            <a:ext cx="446400" cy="803520"/>
          </a:xfrm>
          <a:prstGeom prst="rect">
            <a:avLst/>
          </a:prstGeom>
        </p:spPr>
      </p:pic>
    </p:spTree>
    <p:extLst>
      <p:ext uri="{BB962C8B-B14F-4D97-AF65-F5344CB8AC3E}">
        <p14:creationId xmlns:p14="http://schemas.microsoft.com/office/powerpoint/2010/main" val="3265960487"/>
      </p:ext>
    </p:extLst>
  </p:cSld>
  <p:clrMapOvr>
    <a:masterClrMapping/>
  </p:clrMapOvr>
  <p:transition spd="med">
    <p:pull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anim calcmode="lin" valueType="num">
                                      <p:cBhvr additive="base">
                                        <p:cTn id="15" dur="500" fill="hold"/>
                                        <p:tgtEl>
                                          <p:spTgt spid="9">
                                            <p:txEl>
                                              <p:pRg st="0" end="0"/>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9">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build="p">
        <p:tmplLst>
          <p:tmpl lvl="1">
            <p:tnLst>
              <p:par>
                <p:cTn presetID="2" presetClass="entr" presetSubtype="8" fill="hold" nodeType="click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0-#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Lst>
      </p:bldP>
      <p:bldP spid="9" grpId="0" build="p">
        <p:tmplLst>
          <p:tmpl lvl="1">
            <p:tnLst>
              <p:par>
                <p:cTn presetID="2" presetClass="entr" presetSubtype="8" fill="hold" nodeType="withEffect">
                  <p:stCondLst>
                    <p:cond delay="0"/>
                  </p:stCondLst>
                  <p:childTnLst>
                    <p:set>
                      <p:cBhvr>
                        <p:cTn dur="1" fill="hold">
                          <p:stCondLst>
                            <p:cond delay="0"/>
                          </p:stCondLst>
                        </p:cTn>
                        <p:tgtEl>
                          <p:spTgt spid="9"/>
                        </p:tgtEl>
                        <p:attrNameLst>
                          <p:attrName>style.visibility</p:attrName>
                        </p:attrNameLst>
                      </p:cBhvr>
                      <p:to>
                        <p:strVal val="visible"/>
                      </p:to>
                    </p:set>
                    <p:anim calcmode="lin" valueType="num">
                      <p:cBhvr additive="base">
                        <p:cTn dur="500" fill="hold"/>
                        <p:tgtEl>
                          <p:spTgt spid="9"/>
                        </p:tgtEl>
                        <p:attrNameLst>
                          <p:attrName>ppt_x</p:attrName>
                        </p:attrNameLst>
                      </p:cBhvr>
                      <p:tavLst>
                        <p:tav tm="0">
                          <p:val>
                            <p:strVal val="0-#ppt_w/2"/>
                          </p:val>
                        </p:tav>
                        <p:tav tm="100000">
                          <p:val>
                            <p:strVal val="#ppt_x"/>
                          </p:val>
                        </p:tav>
                      </p:tavLst>
                    </p:anim>
                    <p:anim calcmode="lin" valueType="num">
                      <p:cBhvr additive="base">
                        <p:cTn dur="500" fill="hold"/>
                        <p:tgtEl>
                          <p:spTgt spid="9"/>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Outro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8B2AA864-A4EA-083E-F8DF-DAC4C7A0E4C6}"/>
              </a:ext>
            </a:extLst>
          </p:cNvPr>
          <p:cNvSpPr>
            <a:spLocks noGrp="1"/>
          </p:cNvSpPr>
          <p:nvPr>
            <p:ph type="subTitle" idx="1" hasCustomPrompt="1"/>
          </p:nvPr>
        </p:nvSpPr>
        <p:spPr>
          <a:xfrm>
            <a:off x="587374" y="3338945"/>
            <a:ext cx="7889651" cy="1849582"/>
          </a:xfrm>
        </p:spPr>
        <p:txBody>
          <a:bodyPr/>
          <a:lstStyle>
            <a:lvl1pPr marL="0" indent="0" algn="l">
              <a:buNone/>
              <a:defRPr sz="2400">
                <a:solidFill>
                  <a:schemeClr val="bg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a:t>Start typing your contact details here:</a:t>
            </a:r>
            <a:br>
              <a:rPr lang="en-GB"/>
            </a:br>
            <a:r>
              <a:rPr lang="en-GB" err="1"/>
              <a:t>ie</a:t>
            </a:r>
            <a:r>
              <a:rPr lang="en-GB"/>
              <a:t> email and/or website address</a:t>
            </a:r>
          </a:p>
        </p:txBody>
      </p:sp>
      <p:sp>
        <p:nvSpPr>
          <p:cNvPr id="8" name="Title 7">
            <a:extLst>
              <a:ext uri="{FF2B5EF4-FFF2-40B4-BE49-F238E27FC236}">
                <a16:creationId xmlns:a16="http://schemas.microsoft.com/office/drawing/2014/main" id="{CD9402D0-7C6E-9548-C9FB-7303A78BA697}"/>
              </a:ext>
            </a:extLst>
          </p:cNvPr>
          <p:cNvSpPr>
            <a:spLocks noGrp="1"/>
          </p:cNvSpPr>
          <p:nvPr>
            <p:ph type="title" hasCustomPrompt="1"/>
          </p:nvPr>
        </p:nvSpPr>
        <p:spPr>
          <a:xfrm>
            <a:off x="587374" y="225425"/>
            <a:ext cx="7889652" cy="2259857"/>
          </a:xfrm>
        </p:spPr>
        <p:txBody>
          <a:bodyPr>
            <a:noAutofit/>
          </a:bodyPr>
          <a:lstStyle>
            <a:lvl1pPr>
              <a:defRPr sz="4400">
                <a:solidFill>
                  <a:schemeClr val="bg1"/>
                </a:solidFill>
              </a:defRPr>
            </a:lvl1pPr>
          </a:lstStyle>
          <a:p>
            <a:r>
              <a:rPr lang="en-GB"/>
              <a:t>Type tagline here</a:t>
            </a:r>
            <a:endParaRPr lang="en-US"/>
          </a:p>
        </p:txBody>
      </p:sp>
      <p:pic>
        <p:nvPicPr>
          <p:cNvPr id="4" name="Picture 3" descr="Graphical user interface, text&#10;&#10;Description automatically generated with medium confidence">
            <a:extLst>
              <a:ext uri="{FF2B5EF4-FFF2-40B4-BE49-F238E27FC236}">
                <a16:creationId xmlns:a16="http://schemas.microsoft.com/office/drawing/2014/main" id="{E3C7C296-7481-8F01-9FF9-4A00AA298F01}"/>
              </a:ext>
            </a:extLst>
          </p:cNvPr>
          <p:cNvPicPr>
            <a:picLocks noChangeAspect="1"/>
          </p:cNvPicPr>
          <p:nvPr userDrawn="1"/>
        </p:nvPicPr>
        <p:blipFill rotWithShape="1">
          <a:blip r:embed="rId3"/>
          <a:srcRect r="66831" b="-13048"/>
          <a:stretch/>
        </p:blipFill>
        <p:spPr>
          <a:xfrm>
            <a:off x="628743" y="5995515"/>
            <a:ext cx="742857" cy="500535"/>
          </a:xfrm>
          <a:prstGeom prst="rect">
            <a:avLst/>
          </a:prstGeom>
        </p:spPr>
      </p:pic>
      <p:pic>
        <p:nvPicPr>
          <p:cNvPr id="2" name="Picture 1" descr="A black and white logo&#10;&#10;Description automatically generated">
            <a:extLst>
              <a:ext uri="{FF2B5EF4-FFF2-40B4-BE49-F238E27FC236}">
                <a16:creationId xmlns:a16="http://schemas.microsoft.com/office/drawing/2014/main" id="{301EF5E3-0AD9-BFDF-B2DF-233A4244FFD6}"/>
              </a:ext>
            </a:extLst>
          </p:cNvPr>
          <p:cNvPicPr>
            <a:picLocks noChangeAspect="1"/>
          </p:cNvPicPr>
          <p:nvPr userDrawn="1"/>
        </p:nvPicPr>
        <p:blipFill>
          <a:blip r:embed="rId4"/>
          <a:stretch>
            <a:fillRect/>
          </a:stretch>
        </p:blipFill>
        <p:spPr>
          <a:xfrm>
            <a:off x="1371600" y="5832370"/>
            <a:ext cx="1171333" cy="766008"/>
          </a:xfrm>
          <a:prstGeom prst="rect">
            <a:avLst/>
          </a:prstGeom>
        </p:spPr>
      </p:pic>
    </p:spTree>
    <p:extLst>
      <p:ext uri="{BB962C8B-B14F-4D97-AF65-F5344CB8AC3E}">
        <p14:creationId xmlns:p14="http://schemas.microsoft.com/office/powerpoint/2010/main" val="1089813620"/>
      </p:ext>
    </p:extLst>
  </p:cSld>
  <p:clrMapOvr>
    <a:masterClrMapping/>
  </p:clrMapOvr>
  <p:transition spd="med">
    <p:pull dir="r"/>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Title and Content">
  <p:cSld name="1_Title and Content">
    <p:spTree>
      <p:nvGrpSpPr>
        <p:cNvPr id="1" name="Shape 37"/>
        <p:cNvGrpSpPr/>
        <p:nvPr/>
      </p:nvGrpSpPr>
      <p:grpSpPr>
        <a:xfrm>
          <a:off x="0" y="0"/>
          <a:ext cx="0" cy="0"/>
          <a:chOff x="0" y="0"/>
          <a:chExt cx="0" cy="0"/>
        </a:xfrm>
      </p:grpSpPr>
      <p:sp>
        <p:nvSpPr>
          <p:cNvPr id="38" name="Google Shape;38;p6"/>
          <p:cNvSpPr txBox="1">
            <a:spLocks noGrp="1"/>
          </p:cNvSpPr>
          <p:nvPr>
            <p:ph type="title"/>
          </p:nvPr>
        </p:nvSpPr>
        <p:spPr>
          <a:xfrm>
            <a:off x="604838" y="235821"/>
            <a:ext cx="10980145" cy="1213152"/>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cxnSp>
        <p:nvCxnSpPr>
          <p:cNvPr id="39" name="Google Shape;39;p6"/>
          <p:cNvCxnSpPr/>
          <p:nvPr/>
        </p:nvCxnSpPr>
        <p:spPr>
          <a:xfrm>
            <a:off x="713473" y="1557338"/>
            <a:ext cx="10854640" cy="0"/>
          </a:xfrm>
          <a:prstGeom prst="straightConnector1">
            <a:avLst/>
          </a:prstGeom>
          <a:noFill/>
          <a:ln w="12700" cap="flat" cmpd="sng">
            <a:solidFill>
              <a:schemeClr val="dk2"/>
            </a:solidFill>
            <a:prstDash val="solid"/>
            <a:miter lim="800000"/>
            <a:headEnd type="none" w="sm" len="sm"/>
            <a:tailEnd type="none" w="sm" len="sm"/>
          </a:ln>
        </p:spPr>
      </p:cxnSp>
      <p:sp>
        <p:nvSpPr>
          <p:cNvPr id="40" name="Google Shape;40;p6"/>
          <p:cNvSpPr txBox="1">
            <a:spLocks noGrp="1"/>
          </p:cNvSpPr>
          <p:nvPr>
            <p:ph type="body" idx="1"/>
          </p:nvPr>
        </p:nvSpPr>
        <p:spPr>
          <a:xfrm>
            <a:off x="604837" y="1803401"/>
            <a:ext cx="10980000" cy="4163400"/>
          </a:xfrm>
          <a:prstGeom prst="rect">
            <a:avLst/>
          </a:prstGeom>
          <a:noFill/>
          <a:ln>
            <a:noFill/>
          </a:ln>
        </p:spPr>
        <p:txBody>
          <a:bodyPr spcFirstLastPara="1" wrap="square" lIns="91425" tIns="45700" rIns="91425" bIns="45700" anchor="t" anchorCtr="0">
            <a:noAutofit/>
          </a:bodyPr>
          <a:lstStyle>
            <a:lvl1pPr marL="457200" marR="0" lvl="0" indent="-381000" algn="l" rtl="0">
              <a:lnSpc>
                <a:spcPct val="115000"/>
              </a:lnSpc>
              <a:spcBef>
                <a:spcPts val="1000"/>
              </a:spcBef>
              <a:spcAft>
                <a:spcPts val="0"/>
              </a:spcAft>
              <a:buClr>
                <a:schemeClr val="dk2"/>
              </a:buClr>
              <a:buSzPts val="2400"/>
              <a:buFont typeface="Helvetica Neue"/>
              <a:buChar char="●"/>
              <a:defRPr sz="2400" i="0" u="none" strike="noStrike" cap="none">
                <a:solidFill>
                  <a:srgbClr val="171616"/>
                </a:solidFill>
                <a:latin typeface="Helvetica Neue"/>
                <a:ea typeface="Helvetica Neue"/>
                <a:cs typeface="Helvetica Neue"/>
                <a:sym typeface="Helvetica Neue"/>
              </a:defRPr>
            </a:lvl1pPr>
            <a:lvl2pPr marL="914400" marR="0" lvl="1" indent="-355600" algn="l" rtl="0">
              <a:lnSpc>
                <a:spcPct val="115000"/>
              </a:lnSpc>
              <a:spcBef>
                <a:spcPts val="500"/>
              </a:spcBef>
              <a:spcAft>
                <a:spcPts val="0"/>
              </a:spcAft>
              <a:buClr>
                <a:schemeClr val="dk2"/>
              </a:buClr>
              <a:buSzPts val="2000"/>
              <a:buFont typeface="Helvetica Neue"/>
              <a:buChar char="●"/>
              <a:defRPr sz="2000" i="0" u="none" strike="noStrike" cap="none">
                <a:solidFill>
                  <a:srgbClr val="171616"/>
                </a:solidFill>
                <a:latin typeface="Helvetica Neue"/>
                <a:ea typeface="Helvetica Neue"/>
                <a:cs typeface="Helvetica Neue"/>
                <a:sym typeface="Helvetica Neue"/>
              </a:defRPr>
            </a:lvl2pPr>
            <a:lvl3pPr marL="1371600" marR="0" lvl="2" indent="-355600" algn="l" rtl="0">
              <a:lnSpc>
                <a:spcPct val="115000"/>
              </a:lnSpc>
              <a:spcBef>
                <a:spcPts val="500"/>
              </a:spcBef>
              <a:spcAft>
                <a:spcPts val="0"/>
              </a:spcAft>
              <a:buClr>
                <a:schemeClr val="dk2"/>
              </a:buClr>
              <a:buSzPts val="2000"/>
              <a:buFont typeface="Helvetica Neue"/>
              <a:buChar char="●"/>
              <a:defRPr sz="1800" i="0" u="none" strike="noStrike" cap="none">
                <a:solidFill>
                  <a:srgbClr val="171616"/>
                </a:solidFill>
                <a:latin typeface="Helvetica Neue"/>
                <a:ea typeface="Helvetica Neue"/>
                <a:cs typeface="Helvetica Neue"/>
                <a:sym typeface="Helvetica Neue"/>
              </a:defRPr>
            </a:lvl3pPr>
            <a:lvl4pPr marL="1828800" marR="0" lvl="3" indent="-355600" algn="l" rtl="0">
              <a:lnSpc>
                <a:spcPct val="115000"/>
              </a:lnSpc>
              <a:spcBef>
                <a:spcPts val="500"/>
              </a:spcBef>
              <a:spcAft>
                <a:spcPts val="0"/>
              </a:spcAft>
              <a:buClr>
                <a:schemeClr val="dk2"/>
              </a:buClr>
              <a:buSzPts val="2000"/>
              <a:buFont typeface="Helvetica Neue"/>
              <a:buChar char="●"/>
              <a:defRPr sz="1600" i="0" u="none" strike="noStrike" cap="none">
                <a:solidFill>
                  <a:srgbClr val="171616"/>
                </a:solidFill>
                <a:latin typeface="Helvetica Neue"/>
                <a:ea typeface="Helvetica Neue"/>
                <a:cs typeface="Helvetica Neue"/>
                <a:sym typeface="Helvetica Neue"/>
              </a:defRPr>
            </a:lvl4pPr>
            <a:lvl5pPr marL="2286000" marR="0" lvl="4" indent="-330200" algn="l" rtl="0">
              <a:lnSpc>
                <a:spcPct val="115000"/>
              </a:lnSpc>
              <a:spcBef>
                <a:spcPts val="500"/>
              </a:spcBef>
              <a:spcAft>
                <a:spcPts val="0"/>
              </a:spcAft>
              <a:buClr>
                <a:schemeClr val="dk2"/>
              </a:buClr>
              <a:buSzPts val="1600"/>
              <a:buFont typeface="Helvetica Neue"/>
              <a:buChar char="●"/>
              <a:defRPr sz="1600" i="0" u="none" strike="noStrike" cap="none">
                <a:solidFill>
                  <a:srgbClr val="171616"/>
                </a:solidFill>
                <a:latin typeface="Helvetica Neue"/>
                <a:ea typeface="Helvetica Neue"/>
                <a:cs typeface="Helvetica Neue"/>
                <a:sym typeface="Helvetica Neue"/>
              </a:defRPr>
            </a:lvl5pPr>
            <a:lvl6pPr marL="2743200" marR="0" lvl="5" indent="-330200" algn="l" rtl="0">
              <a:lnSpc>
                <a:spcPct val="115000"/>
              </a:lnSpc>
              <a:spcBef>
                <a:spcPts val="500"/>
              </a:spcBef>
              <a:spcAft>
                <a:spcPts val="0"/>
              </a:spcAft>
              <a:buClr>
                <a:schemeClr val="dk2"/>
              </a:buClr>
              <a:buSzPts val="1600"/>
              <a:buFont typeface="Helvetica Neue"/>
              <a:buChar char="●"/>
              <a:defRPr sz="1600" i="0" u="none" strike="noStrike" cap="none">
                <a:solidFill>
                  <a:srgbClr val="171616"/>
                </a:solidFill>
                <a:latin typeface="Helvetica Neue"/>
                <a:ea typeface="Helvetica Neue"/>
                <a:cs typeface="Helvetica Neue"/>
                <a:sym typeface="Helvetica Neue"/>
              </a:defRPr>
            </a:lvl6pPr>
            <a:lvl7pPr marL="3200400" marR="0" lvl="6" indent="-330200" algn="l" rtl="0">
              <a:lnSpc>
                <a:spcPct val="115000"/>
              </a:lnSpc>
              <a:spcBef>
                <a:spcPts val="500"/>
              </a:spcBef>
              <a:spcAft>
                <a:spcPts val="0"/>
              </a:spcAft>
              <a:buClr>
                <a:schemeClr val="dk2"/>
              </a:buClr>
              <a:buSzPts val="1600"/>
              <a:buFont typeface="Helvetica Neue"/>
              <a:buChar char="●"/>
              <a:defRPr sz="1600" i="0" u="none" strike="noStrike" cap="none">
                <a:solidFill>
                  <a:srgbClr val="171616"/>
                </a:solidFill>
                <a:latin typeface="Helvetica Neue"/>
                <a:ea typeface="Helvetica Neue"/>
                <a:cs typeface="Helvetica Neue"/>
                <a:sym typeface="Helvetica Neue"/>
              </a:defRPr>
            </a:lvl7pPr>
            <a:lvl8pPr marL="3657600" marR="0" lvl="7" indent="-330200" algn="l" rtl="0">
              <a:lnSpc>
                <a:spcPct val="115000"/>
              </a:lnSpc>
              <a:spcBef>
                <a:spcPts val="500"/>
              </a:spcBef>
              <a:spcAft>
                <a:spcPts val="0"/>
              </a:spcAft>
              <a:buClr>
                <a:schemeClr val="dk2"/>
              </a:buClr>
              <a:buSzPts val="1600"/>
              <a:buFont typeface="Helvetica Neue"/>
              <a:buChar char="●"/>
              <a:defRPr sz="1600" i="0" u="none" strike="noStrike" cap="none">
                <a:solidFill>
                  <a:srgbClr val="171616"/>
                </a:solidFill>
                <a:latin typeface="Helvetica Neue"/>
                <a:ea typeface="Helvetica Neue"/>
                <a:cs typeface="Helvetica Neue"/>
                <a:sym typeface="Helvetica Neue"/>
              </a:defRPr>
            </a:lvl8pPr>
            <a:lvl9pPr marL="4114800" marR="0" lvl="8" indent="-285750" algn="l" rtl="0">
              <a:lnSpc>
                <a:spcPct val="115000"/>
              </a:lnSpc>
              <a:spcBef>
                <a:spcPts val="500"/>
              </a:spcBef>
              <a:spcAft>
                <a:spcPts val="0"/>
              </a:spcAft>
              <a:buClr>
                <a:schemeClr val="dk2"/>
              </a:buClr>
              <a:buSzPts val="900"/>
              <a:buFont typeface="Helvetica Neue"/>
              <a:buChar char="●"/>
              <a:defRPr sz="1600" i="0" u="none" strike="noStrike" cap="none">
                <a:solidFill>
                  <a:srgbClr val="171616"/>
                </a:solidFill>
                <a:latin typeface="Helvetica Neue"/>
                <a:ea typeface="Helvetica Neue"/>
                <a:cs typeface="Helvetica Neue"/>
                <a:sym typeface="Helvetica Neue"/>
              </a:defRPr>
            </a:lvl9pPr>
          </a:lstStyle>
          <a:p>
            <a:endParaRPr/>
          </a:p>
        </p:txBody>
      </p:sp>
    </p:spTree>
    <p:extLst>
      <p:ext uri="{BB962C8B-B14F-4D97-AF65-F5344CB8AC3E}">
        <p14:creationId xmlns:p14="http://schemas.microsoft.com/office/powerpoint/2010/main" val="2757288075"/>
      </p:ext>
    </p:extLst>
  </p:cSld>
  <p:clrMapOvr>
    <a:masterClrMapping/>
  </p:clrMapOvr>
  <p:transition spd="med">
    <p:push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18" Type="http://schemas.openxmlformats.org/officeDocument/2006/relationships/slideLayout" Target="../slideLayouts/slideLayout63.xml"/><Relationship Id="rId26" Type="http://schemas.openxmlformats.org/officeDocument/2006/relationships/image" Target="../media/image21.png"/><Relationship Id="rId3" Type="http://schemas.openxmlformats.org/officeDocument/2006/relationships/slideLayout" Target="../slideLayouts/slideLayout48.xml"/><Relationship Id="rId21" Type="http://schemas.openxmlformats.org/officeDocument/2006/relationships/slideLayout" Target="../slideLayouts/slideLayout66.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17" Type="http://schemas.openxmlformats.org/officeDocument/2006/relationships/slideLayout" Target="../slideLayouts/slideLayout62.xml"/><Relationship Id="rId25" Type="http://schemas.openxmlformats.org/officeDocument/2006/relationships/image" Target="../media/image20.png"/><Relationship Id="rId2" Type="http://schemas.openxmlformats.org/officeDocument/2006/relationships/slideLayout" Target="../slideLayouts/slideLayout47.xml"/><Relationship Id="rId16" Type="http://schemas.openxmlformats.org/officeDocument/2006/relationships/slideLayout" Target="../slideLayouts/slideLayout61.xml"/><Relationship Id="rId20" Type="http://schemas.openxmlformats.org/officeDocument/2006/relationships/slideLayout" Target="../slideLayouts/slideLayout65.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24" Type="http://schemas.openxmlformats.org/officeDocument/2006/relationships/theme" Target="../theme/theme2.xml"/><Relationship Id="rId5" Type="http://schemas.openxmlformats.org/officeDocument/2006/relationships/slideLayout" Target="../slideLayouts/slideLayout50.xml"/><Relationship Id="rId15" Type="http://schemas.openxmlformats.org/officeDocument/2006/relationships/slideLayout" Target="../slideLayouts/slideLayout60.xml"/><Relationship Id="rId23" Type="http://schemas.openxmlformats.org/officeDocument/2006/relationships/slideLayout" Target="../slideLayouts/slideLayout68.xml"/><Relationship Id="rId10" Type="http://schemas.openxmlformats.org/officeDocument/2006/relationships/slideLayout" Target="../slideLayouts/slideLayout55.xml"/><Relationship Id="rId19" Type="http://schemas.openxmlformats.org/officeDocument/2006/relationships/slideLayout" Target="../slideLayouts/slideLayout64.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 Id="rId22" Type="http://schemas.openxmlformats.org/officeDocument/2006/relationships/slideLayout" Target="../slideLayouts/slideLayout67.xml"/><Relationship Id="rId27" Type="http://schemas.openxmlformats.org/officeDocument/2006/relationships/image" Target="../media/image2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2"/>
          <p:cNvSpPr txBox="1">
            <a:spLocks noGrp="1"/>
          </p:cNvSpPr>
          <p:nvPr>
            <p:ph type="title"/>
          </p:nvPr>
        </p:nvSpPr>
        <p:spPr>
          <a:xfrm>
            <a:off x="604838" y="235821"/>
            <a:ext cx="10980145" cy="1213152"/>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3600"/>
              <a:buFont typeface="Lexend Medium"/>
              <a:buNone/>
              <a:defRPr sz="3600" b="0" i="0" u="none" strike="noStrike" cap="none">
                <a:solidFill>
                  <a:schemeClr val="dk1"/>
                </a:solidFill>
                <a:latin typeface="Lexend Medium"/>
                <a:ea typeface="Lexend Medium"/>
                <a:cs typeface="Lexend Medium"/>
                <a:sym typeface="Lexend Medium"/>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2"/>
          <p:cNvSpPr txBox="1">
            <a:spLocks noGrp="1"/>
          </p:cNvSpPr>
          <p:nvPr>
            <p:ph type="body" idx="1"/>
          </p:nvPr>
        </p:nvSpPr>
        <p:spPr>
          <a:xfrm>
            <a:off x="604837" y="1863681"/>
            <a:ext cx="10980144" cy="4163460"/>
          </a:xfrm>
          <a:prstGeom prst="rect">
            <a:avLst/>
          </a:prstGeom>
          <a:noFill/>
          <a:ln>
            <a:noFill/>
          </a:ln>
        </p:spPr>
        <p:txBody>
          <a:bodyPr spcFirstLastPara="1" wrap="square" lIns="91425" tIns="45700" rIns="91425" bIns="45700" anchor="t" anchorCtr="0">
            <a:normAutofit/>
          </a:bodyPr>
          <a:lstStyle>
            <a:lvl1pPr marL="457200" marR="0" lvl="0" indent="-457200" algn="l" rtl="0">
              <a:lnSpc>
                <a:spcPct val="120000"/>
              </a:lnSpc>
              <a:spcBef>
                <a:spcPts val="1000"/>
              </a:spcBef>
              <a:spcAft>
                <a:spcPts val="0"/>
              </a:spcAft>
              <a:buClr>
                <a:schemeClr val="dk1"/>
              </a:buClr>
              <a:buSzPts val="3600"/>
              <a:buFont typeface="Arial"/>
              <a:buChar char="•"/>
              <a:defRPr sz="2400" b="0" i="0" u="none" strike="noStrike" cap="none">
                <a:solidFill>
                  <a:srgbClr val="171717"/>
                </a:solidFill>
                <a:latin typeface="Roboto Light"/>
                <a:ea typeface="Roboto Light"/>
                <a:cs typeface="Roboto Light"/>
                <a:sym typeface="Roboto Light"/>
              </a:defRPr>
            </a:lvl1pPr>
            <a:lvl2pPr marL="914400" marR="0" lvl="1" indent="-419100" algn="l" rtl="0">
              <a:lnSpc>
                <a:spcPct val="144000"/>
              </a:lnSpc>
              <a:spcBef>
                <a:spcPts val="500"/>
              </a:spcBef>
              <a:spcAft>
                <a:spcPts val="0"/>
              </a:spcAft>
              <a:buClr>
                <a:schemeClr val="dk1"/>
              </a:buClr>
              <a:buSzPts val="3000"/>
              <a:buFont typeface="Arial"/>
              <a:buChar char="•"/>
              <a:defRPr sz="2000" b="0" i="0" u="none" strike="noStrike" cap="none">
                <a:solidFill>
                  <a:srgbClr val="171717"/>
                </a:solidFill>
                <a:latin typeface="Roboto Light"/>
                <a:ea typeface="Roboto Light"/>
                <a:cs typeface="Roboto Light"/>
                <a:sym typeface="Roboto Light"/>
              </a:defRPr>
            </a:lvl2pPr>
            <a:lvl3pPr marL="1371600" marR="0" lvl="2" indent="-400050" algn="l" rtl="0">
              <a:lnSpc>
                <a:spcPct val="160000"/>
              </a:lnSpc>
              <a:spcBef>
                <a:spcPts val="500"/>
              </a:spcBef>
              <a:spcAft>
                <a:spcPts val="0"/>
              </a:spcAft>
              <a:buClr>
                <a:schemeClr val="dk1"/>
              </a:buClr>
              <a:buSzPts val="2700"/>
              <a:buFont typeface="Arial"/>
              <a:buChar char="•"/>
              <a:defRPr sz="1800" b="0" i="0" u="none" strike="noStrike" cap="none">
                <a:solidFill>
                  <a:srgbClr val="171717"/>
                </a:solidFill>
                <a:latin typeface="Roboto Light"/>
                <a:ea typeface="Roboto Light"/>
                <a:cs typeface="Roboto Light"/>
                <a:sym typeface="Roboto Light"/>
              </a:defRPr>
            </a:lvl3pPr>
            <a:lvl4pPr marL="1828800" marR="0" lvl="3" indent="-381000" algn="l" rtl="0">
              <a:lnSpc>
                <a:spcPct val="180000"/>
              </a:lnSpc>
              <a:spcBef>
                <a:spcPts val="500"/>
              </a:spcBef>
              <a:spcAft>
                <a:spcPts val="0"/>
              </a:spcAft>
              <a:buClr>
                <a:schemeClr val="dk1"/>
              </a:buClr>
              <a:buSzPts val="2400"/>
              <a:buFont typeface="Arial"/>
              <a:buChar char="•"/>
              <a:defRPr sz="1600" b="0" i="0" u="none" strike="noStrike" cap="none">
                <a:solidFill>
                  <a:srgbClr val="171717"/>
                </a:solidFill>
                <a:latin typeface="Roboto Light"/>
                <a:ea typeface="Roboto Light"/>
                <a:cs typeface="Roboto Light"/>
                <a:sym typeface="Roboto Light"/>
              </a:defRPr>
            </a:lvl4pPr>
            <a:lvl5pPr marL="2286000" marR="0" lvl="4" indent="-381000" algn="l" rtl="0">
              <a:lnSpc>
                <a:spcPct val="180000"/>
              </a:lnSpc>
              <a:spcBef>
                <a:spcPts val="500"/>
              </a:spcBef>
              <a:spcAft>
                <a:spcPts val="0"/>
              </a:spcAft>
              <a:buClr>
                <a:schemeClr val="dk1"/>
              </a:buClr>
              <a:buSzPts val="2400"/>
              <a:buFont typeface="Arial"/>
              <a:buChar char="•"/>
              <a:defRPr sz="1600" b="0" i="0" u="none" strike="noStrike" cap="none">
                <a:solidFill>
                  <a:srgbClr val="171717"/>
                </a:solidFill>
                <a:latin typeface="Roboto Light"/>
                <a:ea typeface="Roboto Light"/>
                <a:cs typeface="Roboto Light"/>
                <a:sym typeface="Roboto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Light"/>
                <a:ea typeface="Roboto Light"/>
                <a:cs typeface="Roboto Light"/>
                <a:sym typeface="Roboto Light"/>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Light"/>
                <a:ea typeface="Roboto Light"/>
                <a:cs typeface="Roboto Light"/>
                <a:sym typeface="Roboto Light"/>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Light"/>
                <a:ea typeface="Roboto Light"/>
                <a:cs typeface="Roboto Light"/>
                <a:sym typeface="Roboto Light"/>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Light"/>
                <a:ea typeface="Roboto Light"/>
                <a:cs typeface="Roboto Light"/>
                <a:sym typeface="Roboto Light"/>
              </a:defRPr>
            </a:lvl9pPr>
          </a:lstStyle>
          <a:p>
            <a:endParaRPr/>
          </a:p>
        </p:txBody>
      </p:sp>
      <p:sp>
        <p:nvSpPr>
          <p:cNvPr id="12" name="Google Shape;12;p12"/>
          <p:cNvSpPr txBox="1">
            <a:spLocks noGrp="1"/>
          </p:cNvSpPr>
          <p:nvPr>
            <p:ph type="dt" idx="10"/>
          </p:nvPr>
        </p:nvSpPr>
        <p:spPr>
          <a:xfrm>
            <a:off x="604838" y="6356351"/>
            <a:ext cx="1004854" cy="265829"/>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9pPr>
          </a:lstStyle>
          <a:p>
            <a:endParaRPr/>
          </a:p>
        </p:txBody>
      </p:sp>
      <p:sp>
        <p:nvSpPr>
          <p:cNvPr id="13" name="Google Shape;13;p12"/>
          <p:cNvSpPr txBox="1">
            <a:spLocks noGrp="1"/>
          </p:cNvSpPr>
          <p:nvPr>
            <p:ph type="sldNum" idx="12"/>
          </p:nvPr>
        </p:nvSpPr>
        <p:spPr>
          <a:xfrm>
            <a:off x="10488613" y="6356351"/>
            <a:ext cx="1079500" cy="265829"/>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100"/>
              <a:buFont typeface="Arial"/>
              <a:buNone/>
              <a:defRPr sz="11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14" name="Google Shape;14;p12" descr="A black background with white text&#10;&#10;Description automatically generated"/>
          <p:cNvPicPr preferRelativeResize="0"/>
          <p:nvPr/>
        </p:nvPicPr>
        <p:blipFill rotWithShape="1">
          <a:blip r:embed="rId47">
            <a:alphaModFix/>
          </a:blip>
          <a:srcRect/>
          <a:stretch/>
        </p:blipFill>
        <p:spPr>
          <a:xfrm>
            <a:off x="10524727" y="6004112"/>
            <a:ext cx="1084110" cy="454119"/>
          </a:xfrm>
          <a:prstGeom prst="rect">
            <a:avLst/>
          </a:prstGeom>
          <a:noFill/>
          <a:ln>
            <a:noFill/>
          </a:ln>
        </p:spPr>
      </p:pic>
      <p:sp>
        <p:nvSpPr>
          <p:cNvPr id="15" name="Google Shape;15;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D2759B"/>
                </a:solidFill>
                <a:latin typeface="Roboto Light"/>
                <a:ea typeface="Roboto Light"/>
                <a:cs typeface="Roboto Light"/>
                <a:sym typeface="Roboto Light"/>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Roboto Light"/>
                <a:ea typeface="Roboto Light"/>
                <a:cs typeface="Roboto Light"/>
                <a:sym typeface="Roboto Light"/>
              </a:defRPr>
            </a:lvl9pPr>
          </a:lstStyle>
          <a:p>
            <a:endParaRPr/>
          </a:p>
        </p:txBody>
      </p:sp>
      <p:sp>
        <p:nvSpPr>
          <p:cNvPr id="16" name="Google Shape;16;p12"/>
          <p:cNvSpPr txBox="1"/>
          <p:nvPr/>
        </p:nvSpPr>
        <p:spPr>
          <a:xfrm>
            <a:off x="63500" y="6703060"/>
            <a:ext cx="785813" cy="9144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600"/>
              <a:buFont typeface="Arial"/>
              <a:buNone/>
            </a:pPr>
            <a:r>
              <a:rPr lang="en-US" sz="600" b="0" i="0" u="none" strike="noStrike" cap="none">
                <a:solidFill>
                  <a:srgbClr val="FF0000"/>
                </a:solidFill>
                <a:latin typeface="Calibri"/>
                <a:ea typeface="Calibri"/>
                <a:cs typeface="Calibri"/>
                <a:sym typeface="Calibri"/>
              </a:rPr>
              <a:t>Classification: Controlled</a:t>
            </a:r>
            <a:endParaRPr sz="1400" b="0" i="0" u="none" strike="noStrike" cap="none">
              <a:solidFill>
                <a:srgbClr val="000000"/>
              </a:solidFill>
              <a:latin typeface="Arial"/>
              <a:ea typeface="Arial"/>
              <a:cs typeface="Arial"/>
              <a:sym typeface="Arial"/>
            </a:endParaRPr>
          </a:p>
        </p:txBody>
      </p:sp>
      <p:sp>
        <p:nvSpPr>
          <p:cNvPr id="4" name="TextBox 3">
            <a:extLst>
              <a:ext uri="{FF2B5EF4-FFF2-40B4-BE49-F238E27FC236}">
                <a16:creationId xmlns:a16="http://schemas.microsoft.com/office/drawing/2014/main" id="{3505327F-DD12-C26F-E2CF-802CF119310E}"/>
              </a:ext>
            </a:extLst>
          </p:cNvPr>
          <p:cNvSpPr txBox="1"/>
          <p:nvPr>
            <p:extLst>
              <p:ext uri="{1162E1C5-73C7-4A58-AE30-91384D911F3F}">
                <p184:classification xmlns:p184="http://schemas.microsoft.com/office/powerpoint/2018/4/main" val="hdr"/>
              </p:ext>
            </p:extLst>
          </p:nvPr>
        </p:nvSpPr>
        <p:spPr>
          <a:xfrm>
            <a:off x="5865813" y="63500"/>
            <a:ext cx="488950" cy="152400"/>
          </a:xfrm>
          <a:prstGeom prst="rect">
            <a:avLst/>
          </a:prstGeom>
        </p:spPr>
        <p:txBody>
          <a:bodyPr horzOverflow="overflow" lIns="0" tIns="0" rIns="0" bIns="0">
            <a:spAutoFit/>
          </a:bodyPr>
          <a:lstStyle/>
          <a:p>
            <a:pPr algn="l"/>
            <a:r>
              <a:rPr lang="en-GB" sz="10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OFFICIAL</a:t>
            </a:r>
          </a:p>
        </p:txBody>
      </p:sp>
      <p:sp>
        <p:nvSpPr>
          <p:cNvPr id="5" name="TextBox 4">
            <a:extLst>
              <a:ext uri="{FF2B5EF4-FFF2-40B4-BE49-F238E27FC236}">
                <a16:creationId xmlns:a16="http://schemas.microsoft.com/office/drawing/2014/main" id="{F4E5C089-CD50-9E37-9931-F2A8C9633CBB}"/>
              </a:ext>
            </a:extLst>
          </p:cNvPr>
          <p:cNvSpPr txBox="1"/>
          <p:nvPr>
            <p:extLst>
              <p:ext uri="{1162E1C5-73C7-4A58-AE30-91384D911F3F}">
                <p184:classification xmlns:p184="http://schemas.microsoft.com/office/powerpoint/2018/4/main" val="ftr"/>
              </p:ext>
            </p:extLst>
          </p:nvPr>
        </p:nvSpPr>
        <p:spPr>
          <a:xfrm>
            <a:off x="5865813" y="6642100"/>
            <a:ext cx="488950" cy="152400"/>
          </a:xfrm>
          <a:prstGeom prst="rect">
            <a:avLst/>
          </a:prstGeom>
        </p:spPr>
        <p:txBody>
          <a:bodyPr horzOverflow="overflow" lIns="0" tIns="0" rIns="0" bIns="0">
            <a:spAutoFit/>
          </a:bodyPr>
          <a:lstStyle/>
          <a:p>
            <a:pPr algn="l"/>
            <a:r>
              <a:rPr lang="en-GB" sz="10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OFFICIAL</a:t>
            </a: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 id="2147483665" r:id="rId16"/>
    <p:sldLayoutId id="2147483666" r:id="rId17"/>
    <p:sldLayoutId id="2147483696" r:id="rId18"/>
    <p:sldLayoutId id="2147483697" r:id="rId19"/>
    <p:sldLayoutId id="2147483698" r:id="rId20"/>
    <p:sldLayoutId id="2147483699" r:id="rId21"/>
    <p:sldLayoutId id="2147483700" r:id="rId22"/>
    <p:sldLayoutId id="2147483701" r:id="rId23"/>
    <p:sldLayoutId id="2147483702" r:id="rId24"/>
    <p:sldLayoutId id="2147483703" r:id="rId25"/>
    <p:sldLayoutId id="2147483704" r:id="rId26"/>
    <p:sldLayoutId id="2147483705" r:id="rId27"/>
    <p:sldLayoutId id="2147483706" r:id="rId28"/>
    <p:sldLayoutId id="2147483707" r:id="rId29"/>
    <p:sldLayoutId id="2147483708" r:id="rId30"/>
    <p:sldLayoutId id="2147483709" r:id="rId31"/>
    <p:sldLayoutId id="2147483710" r:id="rId32"/>
    <p:sldLayoutId id="2147483711" r:id="rId33"/>
    <p:sldLayoutId id="2147483712" r:id="rId34"/>
    <p:sldLayoutId id="2147483713" r:id="rId35"/>
    <p:sldLayoutId id="2147483714" r:id="rId36"/>
    <p:sldLayoutId id="2147483715" r:id="rId37"/>
    <p:sldLayoutId id="2147483716" r:id="rId38"/>
    <p:sldLayoutId id="2147483717" r:id="rId39"/>
    <p:sldLayoutId id="2147483718" r:id="rId40"/>
    <p:sldLayoutId id="2147483691" r:id="rId41"/>
    <p:sldLayoutId id="2147483692" r:id="rId42"/>
    <p:sldLayoutId id="2147483693" r:id="rId43"/>
    <p:sldLayoutId id="2147483694" r:id="rId44"/>
    <p:sldLayoutId id="2147483695" r:id="rId45"/>
  </p:sldLayoutIdLst>
  <p:transition spd="med">
    <p:push dir="r"/>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142">
          <p15:clr>
            <a:srgbClr val="F26B43"/>
          </p15:clr>
        </p15:guide>
        <p15:guide id="2" pos="3931">
          <p15:clr>
            <a:srgbClr val="F26B43"/>
          </p15:clr>
        </p15:guide>
        <p15:guide id="3" pos="370">
          <p15:clr>
            <a:srgbClr val="F26B43"/>
          </p15:clr>
        </p15:guide>
        <p15:guide id="4" orient="horz" pos="913">
          <p15:clr>
            <a:srgbClr val="F26B43"/>
          </p15:clr>
        </p15:guide>
        <p15:guide id="5" orient="horz" pos="1071">
          <p15:clr>
            <a:srgbClr val="F26B43"/>
          </p15:clr>
        </p15:guide>
        <p15:guide id="6" orient="horz" pos="3702">
          <p15:clr>
            <a:srgbClr val="F26B43"/>
          </p15:clr>
        </p15:guide>
        <p15:guide id="7" pos="7287">
          <p15:clr>
            <a:srgbClr val="F26B43"/>
          </p15:clr>
        </p15:guide>
        <p15:guide id="8" orient="horz" pos="4178">
          <p15:clr>
            <a:srgbClr val="F26B43"/>
          </p15:clr>
        </p15:guide>
        <p15:guide id="9" orient="horz" pos="981">
          <p15:clr>
            <a:srgbClr val="F26B43"/>
          </p15:clr>
        </p15:guide>
        <p15:guide id="10" pos="3749">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303A65-F7BF-FC9C-E1D2-95CBAE3B255B}"/>
              </a:ext>
            </a:extLst>
          </p:cNvPr>
          <p:cNvSpPr>
            <a:spLocks noGrp="1"/>
          </p:cNvSpPr>
          <p:nvPr>
            <p:ph type="title"/>
          </p:nvPr>
        </p:nvSpPr>
        <p:spPr>
          <a:xfrm>
            <a:off x="604838" y="235821"/>
            <a:ext cx="10980145" cy="1213152"/>
          </a:xfrm>
          <a:prstGeom prst="rect">
            <a:avLst/>
          </a:prstGeom>
        </p:spPr>
        <p:txBody>
          <a:bodyPr vert="horz" lIns="91440" tIns="45720" rIns="91440" bIns="45720" rtlCol="0" anchor="b">
            <a:noAutofit/>
          </a:bodyPr>
          <a:lstStyle/>
          <a:p>
            <a:r>
              <a:rPr lang="en-US"/>
              <a:t>Click to edit Master title style</a:t>
            </a:r>
          </a:p>
        </p:txBody>
      </p:sp>
      <p:sp>
        <p:nvSpPr>
          <p:cNvPr id="3" name="Text Placeholder 2">
            <a:extLst>
              <a:ext uri="{FF2B5EF4-FFF2-40B4-BE49-F238E27FC236}">
                <a16:creationId xmlns:a16="http://schemas.microsoft.com/office/drawing/2014/main" id="{358F023C-2C36-F687-F11B-8A7B44BDE954}"/>
              </a:ext>
            </a:extLst>
          </p:cNvPr>
          <p:cNvSpPr>
            <a:spLocks noGrp="1"/>
          </p:cNvSpPr>
          <p:nvPr>
            <p:ph type="body" idx="1"/>
          </p:nvPr>
        </p:nvSpPr>
        <p:spPr>
          <a:xfrm>
            <a:off x="604837" y="1727201"/>
            <a:ext cx="10980144" cy="416346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69F6152-DA91-2049-BDEF-1E16BEFFD9B6}"/>
              </a:ext>
            </a:extLst>
          </p:cNvPr>
          <p:cNvSpPr>
            <a:spLocks noGrp="1"/>
          </p:cNvSpPr>
          <p:nvPr>
            <p:ph type="dt" sz="half" idx="2"/>
          </p:nvPr>
        </p:nvSpPr>
        <p:spPr>
          <a:xfrm>
            <a:off x="604838" y="6356351"/>
            <a:ext cx="1004854" cy="265829"/>
          </a:xfrm>
          <a:prstGeom prst="rect">
            <a:avLst/>
          </a:prstGeom>
        </p:spPr>
        <p:txBody>
          <a:bodyPr vert="horz" lIns="91440" tIns="45720" rIns="91440" bIns="45720" rtlCol="0" anchor="ctr"/>
          <a:lstStyle>
            <a:lvl1pPr algn="l">
              <a:defRPr sz="1100" b="0" i="0">
                <a:solidFill>
                  <a:schemeClr val="tx1"/>
                </a:solidFill>
                <a:latin typeface="Arial" panose="020B0604020202020204" pitchFamily="34" charset="0"/>
                <a:cs typeface="Arial" panose="020B0604020202020204" pitchFamily="34" charset="0"/>
              </a:defRPr>
            </a:lvl1pPr>
          </a:lstStyle>
          <a:p>
            <a:fld id="{2DECEAF3-98D1-F448-B936-CFF9C8A31BFF}" type="datetime1">
              <a:rPr lang="en-GB" smtClean="0"/>
              <a:pPr/>
              <a:t>02/03/2026</a:t>
            </a:fld>
            <a:endParaRPr lang="en-US"/>
          </a:p>
        </p:txBody>
      </p:sp>
      <p:sp>
        <p:nvSpPr>
          <p:cNvPr id="5" name="Footer Placeholder 4">
            <a:extLst>
              <a:ext uri="{FF2B5EF4-FFF2-40B4-BE49-F238E27FC236}">
                <a16:creationId xmlns:a16="http://schemas.microsoft.com/office/drawing/2014/main" id="{CE799DC6-0E4A-6227-C449-7FE695C4E748}"/>
              </a:ext>
            </a:extLst>
          </p:cNvPr>
          <p:cNvSpPr>
            <a:spLocks noGrp="1"/>
          </p:cNvSpPr>
          <p:nvPr>
            <p:ph type="ftr" sz="quarter" idx="3"/>
          </p:nvPr>
        </p:nvSpPr>
        <p:spPr>
          <a:xfrm>
            <a:off x="2051106" y="6356351"/>
            <a:ext cx="6915640" cy="265829"/>
          </a:xfrm>
          <a:prstGeom prst="rect">
            <a:avLst/>
          </a:prstGeom>
        </p:spPr>
        <p:txBody>
          <a:bodyPr vert="horz" lIns="91440" tIns="45720" rIns="91440" bIns="45720" rtlCol="0" anchor="ctr"/>
          <a:lstStyle>
            <a:lvl1pPr algn="l">
              <a:defRPr sz="1100" b="0" i="0">
                <a:solidFill>
                  <a:schemeClr val="tx1"/>
                </a:solidFill>
                <a:latin typeface="Arial" panose="020B0604020202020204" pitchFamily="34" charset="0"/>
                <a:cs typeface="Arial" panose="020B0604020202020204" pitchFamily="34" charset="0"/>
              </a:defRPr>
            </a:lvl1pPr>
          </a:lstStyle>
          <a:p>
            <a:endParaRPr lang="en-US"/>
          </a:p>
        </p:txBody>
      </p:sp>
      <p:sp>
        <p:nvSpPr>
          <p:cNvPr id="6" name="Slide Number Placeholder 5">
            <a:extLst>
              <a:ext uri="{FF2B5EF4-FFF2-40B4-BE49-F238E27FC236}">
                <a16:creationId xmlns:a16="http://schemas.microsoft.com/office/drawing/2014/main" id="{71E091E1-F95D-78BA-B0C6-0F46390818C5}"/>
              </a:ext>
            </a:extLst>
          </p:cNvPr>
          <p:cNvSpPr>
            <a:spLocks noGrp="1"/>
          </p:cNvSpPr>
          <p:nvPr>
            <p:ph type="sldNum" sz="quarter" idx="4"/>
          </p:nvPr>
        </p:nvSpPr>
        <p:spPr>
          <a:xfrm>
            <a:off x="10488613" y="6356351"/>
            <a:ext cx="1079500" cy="265829"/>
          </a:xfrm>
          <a:prstGeom prst="rect">
            <a:avLst/>
          </a:prstGeom>
        </p:spPr>
        <p:txBody>
          <a:bodyPr vert="horz" lIns="91440" tIns="45720" rIns="91440" bIns="45720" rtlCol="0" anchor="ctr"/>
          <a:lstStyle>
            <a:lvl1pPr algn="r">
              <a:defRPr sz="1100" b="1" i="0">
                <a:solidFill>
                  <a:schemeClr val="accent1"/>
                </a:solidFill>
                <a:latin typeface="Arial" panose="020B0604020202020204" pitchFamily="34" charset="0"/>
                <a:cs typeface="Arial" panose="020B0604020202020204" pitchFamily="34" charset="0"/>
              </a:defRPr>
            </a:lvl1pPr>
          </a:lstStyle>
          <a:p>
            <a:fld id="{49CB1262-8E9D-8440-B3BE-5396AE5BAC75}" type="slidenum">
              <a:rPr lang="en-US" smtClean="0"/>
              <a:pPr/>
              <a:t>‹#›</a:t>
            </a:fld>
            <a:endParaRPr lang="en-US"/>
          </a:p>
        </p:txBody>
      </p:sp>
      <p:pic>
        <p:nvPicPr>
          <p:cNvPr id="12" name="Picture 11" descr="Shape&#10;&#10;Description automatically generated with medium confidence">
            <a:extLst>
              <a:ext uri="{FF2B5EF4-FFF2-40B4-BE49-F238E27FC236}">
                <a16:creationId xmlns:a16="http://schemas.microsoft.com/office/drawing/2014/main" id="{10BAB93D-3A2F-9409-46C1-450AD76A25B2}"/>
              </a:ext>
            </a:extLst>
          </p:cNvPr>
          <p:cNvPicPr>
            <a:picLocks noChangeAspect="1"/>
          </p:cNvPicPr>
          <p:nvPr userDrawn="1"/>
        </p:nvPicPr>
        <p:blipFill rotWithShape="1">
          <a:blip r:embed="rId25"/>
          <a:srcRect r="66829" b="-7249"/>
          <a:stretch/>
        </p:blipFill>
        <p:spPr>
          <a:xfrm>
            <a:off x="628694" y="5995515"/>
            <a:ext cx="742906" cy="474859"/>
          </a:xfrm>
          <a:prstGeom prst="rect">
            <a:avLst/>
          </a:prstGeom>
        </p:spPr>
      </p:pic>
      <p:sp>
        <p:nvSpPr>
          <p:cNvPr id="9" name="TextBox 8">
            <a:extLst>
              <a:ext uri="{FF2B5EF4-FFF2-40B4-BE49-F238E27FC236}">
                <a16:creationId xmlns:a16="http://schemas.microsoft.com/office/drawing/2014/main" id="{091A7DCD-1B01-BFA7-6612-A8CC23F98B5A}"/>
              </a:ext>
            </a:extLst>
          </p:cNvPr>
          <p:cNvSpPr txBox="1"/>
          <p:nvPr>
            <p:extLst>
              <p:ext uri="{1162E1C5-73C7-4A58-AE30-91384D911F3F}">
                <p184:classification xmlns:p184="http://schemas.microsoft.com/office/powerpoint/2018/4/main" val="hdr"/>
              </p:ext>
            </p:extLst>
          </p:nvPr>
        </p:nvSpPr>
        <p:spPr>
          <a:xfrm>
            <a:off x="5865813" y="63500"/>
            <a:ext cx="488950" cy="115416"/>
          </a:xfrm>
          <a:prstGeom prst="rect">
            <a:avLst/>
          </a:prstGeom>
        </p:spPr>
        <p:txBody>
          <a:bodyPr horzOverflow="overflow" wrap="square" lIns="0" tIns="0" rIns="0" bIns="0">
            <a:spAutoFit/>
          </a:bodyPr>
          <a:lstStyle/>
          <a:p>
            <a:pPr algn="l"/>
            <a:r>
              <a:rPr lang="en-GB" sz="1000">
                <a:solidFill>
                  <a:srgbClr val="000000"/>
                </a:solidFill>
                <a:latin typeface="Calibri" panose="020F0502020204030204" pitchFamily="34" charset="0"/>
                <a:cs typeface="Calibri" panose="020F0502020204030204" pitchFamily="34" charset="0"/>
              </a:rPr>
              <a:t>OFFICIAL</a:t>
            </a:r>
          </a:p>
        </p:txBody>
      </p:sp>
      <p:sp>
        <p:nvSpPr>
          <p:cNvPr id="10" name="TextBox 9">
            <a:extLst>
              <a:ext uri="{FF2B5EF4-FFF2-40B4-BE49-F238E27FC236}">
                <a16:creationId xmlns:a16="http://schemas.microsoft.com/office/drawing/2014/main" id="{EF0DC703-0250-ED32-F9C4-F4832E8EAA84}"/>
              </a:ext>
            </a:extLst>
          </p:cNvPr>
          <p:cNvSpPr txBox="1"/>
          <p:nvPr>
            <p:extLst>
              <p:ext uri="{1162E1C5-73C7-4A58-AE30-91384D911F3F}">
                <p184:classification xmlns:p184="http://schemas.microsoft.com/office/powerpoint/2018/4/main" val="ftr"/>
              </p:ext>
            </p:extLst>
          </p:nvPr>
        </p:nvSpPr>
        <p:spPr>
          <a:xfrm>
            <a:off x="63500" y="6703060"/>
            <a:ext cx="785813" cy="69250"/>
          </a:xfrm>
          <a:prstGeom prst="rect">
            <a:avLst/>
          </a:prstGeom>
        </p:spPr>
        <p:txBody>
          <a:bodyPr horzOverflow="overflow" wrap="square" lIns="0" tIns="0" rIns="0" bIns="0">
            <a:spAutoFit/>
          </a:bodyPr>
          <a:lstStyle/>
          <a:p>
            <a:pPr algn="l"/>
            <a:r>
              <a:rPr lang="en-GB" sz="600">
                <a:solidFill>
                  <a:srgbClr val="FF0000"/>
                </a:solidFill>
                <a:latin typeface="Calibri" panose="020F0502020204030204" pitchFamily="34" charset="0"/>
                <a:ea typeface="Calibri" panose="020F0502020204030204" pitchFamily="34" charset="0"/>
                <a:cs typeface="Calibri" panose="020F0502020204030204" pitchFamily="34" charset="0"/>
              </a:rPr>
              <a:t>Classification: Controlled</a:t>
            </a:r>
          </a:p>
        </p:txBody>
      </p:sp>
      <p:pic>
        <p:nvPicPr>
          <p:cNvPr id="11" name="Picture 10" descr="A black background with a black square&#10;&#10;Description automatically generated with medium confidence">
            <a:extLst>
              <a:ext uri="{FF2B5EF4-FFF2-40B4-BE49-F238E27FC236}">
                <a16:creationId xmlns:a16="http://schemas.microsoft.com/office/drawing/2014/main" id="{86FC5538-52C5-ED6C-C501-DBA47D225A0B}"/>
              </a:ext>
            </a:extLst>
          </p:cNvPr>
          <p:cNvPicPr>
            <a:picLocks noChangeAspect="1"/>
          </p:cNvPicPr>
          <p:nvPr userDrawn="1"/>
        </p:nvPicPr>
        <p:blipFill>
          <a:blip r:embed="rId26"/>
          <a:stretch>
            <a:fillRect/>
          </a:stretch>
        </p:blipFill>
        <p:spPr>
          <a:xfrm>
            <a:off x="1288202" y="5800516"/>
            <a:ext cx="1322487" cy="864856"/>
          </a:xfrm>
          <a:prstGeom prst="rect">
            <a:avLst/>
          </a:prstGeom>
        </p:spPr>
      </p:pic>
    </p:spTree>
    <p:extLst>
      <p:ext uri="{BB962C8B-B14F-4D97-AF65-F5344CB8AC3E}">
        <p14:creationId xmlns:p14="http://schemas.microsoft.com/office/powerpoint/2010/main" val="3838382412"/>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 id="2147483682" r:id="rId15"/>
    <p:sldLayoutId id="2147483683" r:id="rId16"/>
    <p:sldLayoutId id="2147483684" r:id="rId17"/>
    <p:sldLayoutId id="2147483685" r:id="rId18"/>
    <p:sldLayoutId id="2147483686" r:id="rId19"/>
    <p:sldLayoutId id="2147483687" r:id="rId20"/>
    <p:sldLayoutId id="2147483688" r:id="rId21"/>
    <p:sldLayoutId id="2147483689" r:id="rId22"/>
    <p:sldLayoutId id="2147483690" r:id="rId23"/>
  </p:sldLayoutIdLst>
  <p:transition spd="med">
    <p:pull dir="r"/>
  </p:transition>
  <p:hf sldNum="0" hdr="0" ftr="0" dt="0"/>
  <p:txStyles>
    <p:titleStyle>
      <a:lvl1pPr algn="l" defTabSz="914377" rtl="0" eaLnBrk="1" latinLnBrk="0" hangingPunct="1">
        <a:lnSpc>
          <a:spcPct val="90000"/>
        </a:lnSpc>
        <a:spcBef>
          <a:spcPct val="0"/>
        </a:spcBef>
        <a:buNone/>
        <a:defRPr sz="3600" b="1" i="0" kern="1200" spc="-150">
          <a:solidFill>
            <a:schemeClr val="tx2"/>
          </a:solidFill>
          <a:latin typeface="Arial" panose="020B0604020202020204" pitchFamily="34" charset="0"/>
          <a:ea typeface="+mj-ea"/>
          <a:cs typeface="Arial" panose="020B0604020202020204" pitchFamily="34" charset="0"/>
        </a:defRPr>
      </a:lvl1pPr>
    </p:titleStyle>
    <p:bodyStyle>
      <a:lvl1pPr marL="404813" indent="-404813" algn="l" defTabSz="914377" rtl="0" eaLnBrk="1" latinLnBrk="0" hangingPunct="1">
        <a:lnSpc>
          <a:spcPts val="2880"/>
        </a:lnSpc>
        <a:spcBef>
          <a:spcPts val="1000"/>
        </a:spcBef>
        <a:spcAft>
          <a:spcPts val="100"/>
        </a:spcAft>
        <a:buFontTx/>
        <a:buBlip>
          <a:blip r:embed="rId27"/>
        </a:buBlip>
        <a:tabLst/>
        <a:defRPr sz="2400" b="0" i="0" kern="1200">
          <a:solidFill>
            <a:schemeClr val="bg2">
              <a:lumMod val="10000"/>
            </a:schemeClr>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ts val="2880"/>
        </a:lnSpc>
        <a:spcBef>
          <a:spcPts val="500"/>
        </a:spcBef>
        <a:spcAft>
          <a:spcPts val="100"/>
        </a:spcAft>
        <a:buClr>
          <a:schemeClr val="tx2"/>
        </a:buClr>
        <a:buFont typeface="Arial" panose="020B0604020202020204" pitchFamily="34" charset="0"/>
        <a:buChar char="•"/>
        <a:defRPr sz="2000" b="0" i="0" kern="1200">
          <a:solidFill>
            <a:schemeClr val="bg2">
              <a:lumMod val="10000"/>
            </a:schemeClr>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ts val="2880"/>
        </a:lnSpc>
        <a:spcBef>
          <a:spcPts val="500"/>
        </a:spcBef>
        <a:spcAft>
          <a:spcPts val="100"/>
        </a:spcAft>
        <a:buClr>
          <a:schemeClr val="tx2"/>
        </a:buClr>
        <a:buFont typeface="Arial" panose="020B0604020202020204" pitchFamily="34" charset="0"/>
        <a:buChar char="•"/>
        <a:defRPr sz="1800" b="0" i="0" kern="1200">
          <a:solidFill>
            <a:schemeClr val="bg2">
              <a:lumMod val="10000"/>
            </a:schemeClr>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ts val="2880"/>
        </a:lnSpc>
        <a:spcBef>
          <a:spcPts val="500"/>
        </a:spcBef>
        <a:spcAft>
          <a:spcPts val="100"/>
        </a:spcAft>
        <a:buClr>
          <a:schemeClr val="tx2"/>
        </a:buClr>
        <a:buFont typeface="Arial" panose="020B0604020202020204" pitchFamily="34" charset="0"/>
        <a:buChar char="•"/>
        <a:defRPr sz="1600" b="0" i="0" kern="1200">
          <a:solidFill>
            <a:schemeClr val="bg2">
              <a:lumMod val="10000"/>
            </a:schemeClr>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ts val="2880"/>
        </a:lnSpc>
        <a:spcBef>
          <a:spcPts val="500"/>
        </a:spcBef>
        <a:spcAft>
          <a:spcPts val="100"/>
        </a:spcAft>
        <a:buClr>
          <a:schemeClr val="tx2"/>
        </a:buClr>
        <a:buFont typeface="Arial" panose="020B0604020202020204" pitchFamily="34" charset="0"/>
        <a:buChar char="•"/>
        <a:defRPr sz="1600" b="0" i="0" kern="1200">
          <a:solidFill>
            <a:schemeClr val="bg2">
              <a:lumMod val="10000"/>
            </a:schemeClr>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2">
          <p15:clr>
            <a:srgbClr val="F26B43"/>
          </p15:clr>
        </p15:guide>
        <p15:guide id="2" pos="3931">
          <p15:clr>
            <a:srgbClr val="F26B43"/>
          </p15:clr>
        </p15:guide>
        <p15:guide id="3" pos="371">
          <p15:clr>
            <a:srgbClr val="F26B43"/>
          </p15:clr>
        </p15:guide>
        <p15:guide id="4" orient="horz" pos="913">
          <p15:clr>
            <a:srgbClr val="F26B43"/>
          </p15:clr>
        </p15:guide>
        <p15:guide id="6" orient="horz" pos="1071">
          <p15:clr>
            <a:srgbClr val="F26B43"/>
          </p15:clr>
        </p15:guide>
        <p15:guide id="7" orient="horz" pos="3702">
          <p15:clr>
            <a:srgbClr val="F26B43"/>
          </p15:clr>
        </p15:guide>
        <p15:guide id="8" pos="7287">
          <p15:clr>
            <a:srgbClr val="F26B43"/>
          </p15:clr>
        </p15:guide>
        <p15:guide id="9" orient="horz" pos="4178">
          <p15:clr>
            <a:srgbClr val="F26B43"/>
          </p15:clr>
        </p15:guide>
        <p15:guide id="10" orient="horz" pos="981">
          <p15:clr>
            <a:srgbClr val="F26B43"/>
          </p15:clr>
        </p15:guide>
        <p15:guide id="11" pos="3749">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xml"/><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40.jpeg"/><Relationship Id="rId13" Type="http://schemas.openxmlformats.org/officeDocument/2006/relationships/image" Target="../media/image45.jpeg"/><Relationship Id="rId3" Type="http://schemas.openxmlformats.org/officeDocument/2006/relationships/image" Target="../media/image35.jpeg"/><Relationship Id="rId7" Type="http://schemas.openxmlformats.org/officeDocument/2006/relationships/image" Target="../media/image39.jpeg"/><Relationship Id="rId12" Type="http://schemas.openxmlformats.org/officeDocument/2006/relationships/image" Target="../media/image44.jpeg"/><Relationship Id="rId2" Type="http://schemas.openxmlformats.org/officeDocument/2006/relationships/notesSlide" Target="../notesSlides/notesSlide5.xml"/><Relationship Id="rId1" Type="http://schemas.openxmlformats.org/officeDocument/2006/relationships/slideLayout" Target="../slideLayouts/slideLayout32.xml"/><Relationship Id="rId6" Type="http://schemas.openxmlformats.org/officeDocument/2006/relationships/image" Target="../media/image38.png"/><Relationship Id="rId11" Type="http://schemas.openxmlformats.org/officeDocument/2006/relationships/image" Target="../media/image43.jpeg"/><Relationship Id="rId5" Type="http://schemas.openxmlformats.org/officeDocument/2006/relationships/image" Target="../media/image37.png"/><Relationship Id="rId10" Type="http://schemas.openxmlformats.org/officeDocument/2006/relationships/image" Target="../media/image42.jpeg"/><Relationship Id="rId4" Type="http://schemas.openxmlformats.org/officeDocument/2006/relationships/image" Target="../media/image36.png"/><Relationship Id="rId9" Type="http://schemas.openxmlformats.org/officeDocument/2006/relationships/image" Target="../media/image41.jpeg"/></Relationships>
</file>

<file path=ppt/slides/_rels/slide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62.xml"/></Relationships>
</file>

<file path=ppt/slides/_rels/slide1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62.xml"/></Relationships>
</file>

<file path=ppt/slides/_rels/slide1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6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microsoft.com/office/2018/10/relationships/comments" Target="../comments/modernComment_7F3E8AEA_C558E0D9.xml"/><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57.jpeg"/><Relationship Id="rId4" Type="http://schemas.openxmlformats.org/officeDocument/2006/relationships/image" Target="../media/image56.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hyperlink" Target="https://forms.office.com/Pages/ResponsePage.aspx?id=EGg0v32c3kOociSi7zmVqChYPsEesDxJrO6WtIfkTI9UMTY3TE5UTFNVMkw1R01CSlNUS0NTTUUzUS4u"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58.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opendigitalplanning.slack.com/archives/CQMP6MD9D" TargetMode="External"/><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stretch>
            <a:fillRect t="-10000" b="-10000"/>
          </a:stretch>
        </a:blipFill>
        <a:effectLst/>
      </p:bgPr>
    </p:bg>
    <p:spTree>
      <p:nvGrpSpPr>
        <p:cNvPr id="1" name="Shape 165"/>
        <p:cNvGrpSpPr/>
        <p:nvPr/>
      </p:nvGrpSpPr>
      <p:grpSpPr>
        <a:xfrm>
          <a:off x="0" y="0"/>
          <a:ext cx="0" cy="0"/>
          <a:chOff x="0" y="0"/>
          <a:chExt cx="0" cy="0"/>
        </a:xfrm>
      </p:grpSpPr>
      <p:sp>
        <p:nvSpPr>
          <p:cNvPr id="166" name="Google Shape;166;p1"/>
          <p:cNvSpPr txBox="1">
            <a:spLocks noGrp="1"/>
          </p:cNvSpPr>
          <p:nvPr>
            <p:ph type="body" idx="1"/>
          </p:nvPr>
        </p:nvSpPr>
        <p:spPr>
          <a:xfrm>
            <a:off x="1087" y="4283662"/>
            <a:ext cx="5577910" cy="2116939"/>
          </a:xfrm>
        </p:spPr>
        <p:txBody>
          <a:bodyPr spcFirstLastPara="1" wrap="square" lIns="91425" tIns="45700" rIns="91425" bIns="45700" anchor="t" anchorCtr="0">
            <a:normAutofit/>
          </a:bodyPr>
          <a:lstStyle/>
          <a:p>
            <a:pPr lvl="0"/>
            <a:r>
              <a:rPr lang="en-US" b="1" i="0" u="none" strike="noStrike" cap="none">
                <a:latin typeface="Lexend Medium"/>
                <a:ea typeface="Lexend Medium"/>
                <a:cs typeface="Lexend Medium"/>
                <a:sym typeface="Lexend Medium"/>
              </a:rPr>
              <a:t>ODP General Meeting</a:t>
            </a:r>
          </a:p>
        </p:txBody>
      </p:sp>
      <p:sp>
        <p:nvSpPr>
          <p:cNvPr id="167" name="Google Shape;167;p1"/>
          <p:cNvSpPr txBox="1"/>
          <p:nvPr/>
        </p:nvSpPr>
        <p:spPr>
          <a:xfrm>
            <a:off x="-1734" y="5218853"/>
            <a:ext cx="5135757" cy="899708"/>
          </a:xfrm>
          <a:prstGeom prst="rect">
            <a:avLst/>
          </a:prstGeom>
          <a:noFill/>
          <a:ln>
            <a:noFill/>
          </a:ln>
        </p:spPr>
        <p:txBody>
          <a:bodyPr spcFirstLastPara="1" wrap="square" lIns="91425" tIns="45700" rIns="91425" bIns="45700" anchor="t" anchorCtr="0">
            <a:noAutofit/>
          </a:bodyPr>
          <a:lstStyle/>
          <a:p>
            <a:pPr marL="457200" indent="-228600">
              <a:lnSpc>
                <a:spcPct val="120000"/>
              </a:lnSpc>
              <a:spcBef>
                <a:spcPts val="1000"/>
              </a:spcBef>
              <a:buClr>
                <a:schemeClr val="dk1"/>
              </a:buClr>
              <a:buSzPts val="3600"/>
            </a:pPr>
            <a:r>
              <a:rPr lang="en-US" sz="3200">
                <a:solidFill>
                  <a:schemeClr val="bg1"/>
                </a:solidFill>
                <a:latin typeface="Lexend Medium"/>
                <a:ea typeface="Roboto Light"/>
                <a:cs typeface="Roboto Light"/>
              </a:rPr>
              <a:t>2 February 2026</a:t>
            </a:r>
            <a:endParaRPr lang="en-US" sz="3200">
              <a:solidFill>
                <a:schemeClr val="bg1"/>
              </a:solidFill>
              <a:latin typeface="Lexend Medium"/>
            </a:endParaRPr>
          </a:p>
        </p:txBody>
      </p:sp>
    </p:spTree>
    <p:extLst>
      <p:ext uri="{BB962C8B-B14F-4D97-AF65-F5344CB8AC3E}">
        <p14:creationId xmlns:p14="http://schemas.microsoft.com/office/powerpoint/2010/main" val="3705814597"/>
      </p:ext>
    </p:extLst>
  </p:cSld>
  <p:clrMapOvr>
    <a:masterClrMapping/>
  </p:clrMapOvr>
  <p:transition spd="med">
    <p:push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2"/>
          <p:cNvSpPr txBox="1">
            <a:spLocks noGrp="1"/>
          </p:cNvSpPr>
          <p:nvPr>
            <p:ph type="body" idx="1"/>
          </p:nvPr>
        </p:nvSpPr>
        <p:spPr>
          <a:xfrm>
            <a:off x="604837" y="1836693"/>
            <a:ext cx="10980145" cy="4180820"/>
          </a:xfrm>
          <a:prstGeom prst="rect">
            <a:avLst/>
          </a:prstGeom>
          <a:noFill/>
          <a:ln>
            <a:noFill/>
          </a:ln>
        </p:spPr>
        <p:txBody>
          <a:bodyPr spcFirstLastPara="1" wrap="square" lIns="91425" tIns="45700" rIns="91425" bIns="45700" anchor="t" anchorCtr="0">
            <a:normAutofit/>
          </a:bodyPr>
          <a:lstStyle/>
          <a:p>
            <a:pPr marL="404495">
              <a:spcBef>
                <a:spcPts val="0"/>
              </a:spcBef>
              <a:buSzPts val="3000"/>
            </a:pPr>
            <a:r>
              <a:rPr lang="en-US">
                <a:latin typeface="Roboto Light" panose="02000000000000000000" pitchFamily="2" charset="0"/>
                <a:ea typeface="Roboto Light" panose="02000000000000000000" pitchFamily="2" charset="0"/>
                <a:cs typeface="Roboto Light" panose="02000000000000000000" pitchFamily="2" charset="0"/>
              </a:rPr>
              <a:t>When is it? Monthly, first Monday of the month</a:t>
            </a:r>
          </a:p>
          <a:p>
            <a:pPr marL="404495">
              <a:spcBef>
                <a:spcPts val="0"/>
              </a:spcBef>
              <a:buSzPts val="3000"/>
            </a:pPr>
            <a:r>
              <a:rPr lang="en-US">
                <a:latin typeface="Roboto Light" panose="02000000000000000000" pitchFamily="2" charset="0"/>
                <a:ea typeface="Roboto Light" panose="02000000000000000000" pitchFamily="2" charset="0"/>
                <a:cs typeface="Roboto Light" panose="02000000000000000000" pitchFamily="2" charset="0"/>
              </a:rPr>
              <a:t>Who is it? Everyone involved in Open Digital Planning (over </a:t>
            </a:r>
            <a:r>
              <a:rPr lang="en-US" b="1">
                <a:latin typeface="Roboto Light" panose="02000000000000000000" pitchFamily="2" charset="0"/>
                <a:ea typeface="Roboto Light" panose="02000000000000000000" pitchFamily="2" charset="0"/>
                <a:cs typeface="Roboto Light" panose="02000000000000000000" pitchFamily="2" charset="0"/>
              </a:rPr>
              <a:t>223 </a:t>
            </a:r>
            <a:r>
              <a:rPr lang="en-US">
                <a:latin typeface="Roboto Light" panose="02000000000000000000" pitchFamily="2" charset="0"/>
                <a:ea typeface="Roboto Light" panose="02000000000000000000" pitchFamily="2" charset="0"/>
                <a:cs typeface="Roboto Light" panose="02000000000000000000" pitchFamily="2" charset="0"/>
              </a:rPr>
              <a:t>LPAs, delivery partners and the MHCLG team)</a:t>
            </a:r>
          </a:p>
          <a:p>
            <a:pPr marL="404495">
              <a:spcBef>
                <a:spcPts val="0"/>
              </a:spcBef>
              <a:buSzPts val="3000"/>
            </a:pPr>
            <a:r>
              <a:rPr lang="en-US">
                <a:latin typeface="Roboto Light" panose="02000000000000000000" pitchFamily="2" charset="0"/>
                <a:ea typeface="Roboto Light" panose="02000000000000000000" pitchFamily="2" charset="0"/>
                <a:cs typeface="Roboto Light" panose="02000000000000000000" pitchFamily="2" charset="0"/>
              </a:rPr>
              <a:t>What is it for? It's our opportunity to give updates, share opportunities, showcase some of the work happening in the community, and (sometimes) bring in speakers from elsewhere that are relevant to the work we do</a:t>
            </a:r>
          </a:p>
          <a:p>
            <a:pPr marL="404495">
              <a:spcBef>
                <a:spcPts val="0"/>
              </a:spcBef>
              <a:buSzPts val="3000"/>
            </a:pPr>
            <a:r>
              <a:rPr lang="en-US">
                <a:latin typeface="Roboto Light" panose="02000000000000000000" pitchFamily="2" charset="0"/>
                <a:ea typeface="Roboto Light" panose="02000000000000000000" pitchFamily="2" charset="0"/>
                <a:cs typeface="Roboto Light" panose="02000000000000000000" pitchFamily="2" charset="0"/>
              </a:rPr>
              <a:t>Is it recorded? No, but we do add the slides to the ODP hub</a:t>
            </a:r>
          </a:p>
          <a:p>
            <a:pPr marL="404495" indent="-404495">
              <a:spcBef>
                <a:spcPts val="0"/>
              </a:spcBef>
            </a:pPr>
            <a:endParaRPr lang="en-GB"/>
          </a:p>
        </p:txBody>
      </p:sp>
      <p:sp>
        <p:nvSpPr>
          <p:cNvPr id="173" name="Google Shape;173;p2"/>
          <p:cNvSpPr txBox="1">
            <a:spLocks noGrp="1"/>
          </p:cNvSpPr>
          <p:nvPr>
            <p:ph type="title"/>
          </p:nvPr>
        </p:nvSpPr>
        <p:spPr>
          <a:xfrm>
            <a:off x="604838" y="235821"/>
            <a:ext cx="10980145" cy="1213152"/>
          </a:xfrm>
          <a:prstGeom prst="rect">
            <a:avLst/>
          </a:prstGeom>
          <a:noFill/>
          <a:ln>
            <a:noFill/>
          </a:ln>
        </p:spPr>
        <p:txBody>
          <a:bodyPr spcFirstLastPara="1" wrap="square" lIns="91425" tIns="45700" rIns="91425" bIns="45700" anchor="b" anchorCtr="0">
            <a:noAutofit/>
          </a:bodyPr>
          <a:lstStyle/>
          <a:p>
            <a:pPr>
              <a:buSzPts val="3600"/>
            </a:pPr>
            <a:r>
              <a:rPr lang="en-US"/>
              <a:t>What's the purpose of this meeting?</a:t>
            </a:r>
            <a:endParaRPr/>
          </a:p>
        </p:txBody>
      </p:sp>
    </p:spTree>
  </p:cSld>
  <p:clrMapOvr>
    <a:masterClrMapping/>
  </p:clrMapOvr>
  <p:transition spd="med">
    <p:push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1">
          <a:extLst>
            <a:ext uri="{FF2B5EF4-FFF2-40B4-BE49-F238E27FC236}">
              <a16:creationId xmlns:a16="http://schemas.microsoft.com/office/drawing/2014/main" id="{0A6A57AD-4E66-8DF0-6D6B-2062962728E4}"/>
            </a:ext>
          </a:extLst>
        </p:cNvPr>
        <p:cNvGrpSpPr/>
        <p:nvPr/>
      </p:nvGrpSpPr>
      <p:grpSpPr>
        <a:xfrm>
          <a:off x="0" y="0"/>
          <a:ext cx="0" cy="0"/>
          <a:chOff x="0" y="0"/>
          <a:chExt cx="0" cy="0"/>
        </a:xfrm>
      </p:grpSpPr>
      <p:sp>
        <p:nvSpPr>
          <p:cNvPr id="172" name="Google Shape;172;p2">
            <a:extLst>
              <a:ext uri="{FF2B5EF4-FFF2-40B4-BE49-F238E27FC236}">
                <a16:creationId xmlns:a16="http://schemas.microsoft.com/office/drawing/2014/main" id="{EAA4500A-1C75-FE4F-B526-5EF61729D5AD}"/>
              </a:ext>
            </a:extLst>
          </p:cNvPr>
          <p:cNvSpPr txBox="1">
            <a:spLocks noGrp="1"/>
          </p:cNvSpPr>
          <p:nvPr>
            <p:ph type="body" idx="1"/>
          </p:nvPr>
        </p:nvSpPr>
        <p:spPr>
          <a:xfrm>
            <a:off x="604837" y="1836693"/>
            <a:ext cx="10980145" cy="4180820"/>
          </a:xfrm>
          <a:prstGeom prst="rect">
            <a:avLst/>
          </a:prstGeom>
          <a:noFill/>
          <a:ln>
            <a:noFill/>
          </a:ln>
        </p:spPr>
        <p:txBody>
          <a:bodyPr spcFirstLastPara="1" wrap="square" lIns="91425" tIns="45700" rIns="91425" bIns="45700" anchor="t" anchorCtr="0">
            <a:normAutofit/>
          </a:bodyPr>
          <a:lstStyle/>
          <a:p>
            <a:pPr marL="404495" indent="-404495">
              <a:spcBef>
                <a:spcPts val="0"/>
              </a:spcBef>
            </a:pPr>
            <a:r>
              <a:rPr lang="en-US"/>
              <a:t>Extract intro and Demo: Chanelle &amp; Gordon</a:t>
            </a:r>
          </a:p>
          <a:p>
            <a:pPr marL="404495" indent="-404495">
              <a:spcBef>
                <a:spcPts val="0"/>
              </a:spcBef>
            </a:pPr>
            <a:r>
              <a:rPr lang="en-US"/>
              <a:t>Building Control: Jordan Lister, Tom Gayler and Catherine Neal</a:t>
            </a:r>
          </a:p>
          <a:p>
            <a:pPr marL="404495" indent="-404495">
              <a:spcBef>
                <a:spcPts val="0"/>
              </a:spcBef>
            </a:pPr>
            <a:r>
              <a:rPr lang="en-US" err="1"/>
              <a:t>Proptech</a:t>
            </a:r>
            <a:r>
              <a:rPr lang="en-US"/>
              <a:t> R6 Funding opportunity: Alphie Murphy O’Reilly</a:t>
            </a:r>
          </a:p>
          <a:p>
            <a:pPr marL="404495" indent="-404495">
              <a:spcBef>
                <a:spcPts val="0"/>
              </a:spcBef>
            </a:pPr>
            <a:r>
              <a:rPr lang="en-US"/>
              <a:t>Spring event: Josh Codjoe &amp; Chloe Swift </a:t>
            </a:r>
          </a:p>
          <a:p>
            <a:pPr marL="404495" indent="-404495">
              <a:spcBef>
                <a:spcPts val="0"/>
              </a:spcBef>
            </a:pPr>
            <a:r>
              <a:rPr lang="en-US"/>
              <a:t>Volunteers for Digital Planning UR: Tom</a:t>
            </a:r>
          </a:p>
          <a:p>
            <a:pPr marL="0" indent="0">
              <a:spcBef>
                <a:spcPts val="0"/>
              </a:spcBef>
              <a:buNone/>
            </a:pPr>
            <a:endParaRPr lang="en-US"/>
          </a:p>
          <a:p>
            <a:pPr marL="404495" indent="-404495">
              <a:spcBef>
                <a:spcPts val="0"/>
              </a:spcBef>
              <a:buSzPts val="3600"/>
            </a:pPr>
            <a:endParaRPr lang="en-US"/>
          </a:p>
          <a:p>
            <a:pPr marL="404495" indent="-404495">
              <a:spcBef>
                <a:spcPts val="0"/>
              </a:spcBef>
              <a:buSzPts val="3600"/>
            </a:pPr>
            <a:endParaRPr lang="en-US"/>
          </a:p>
          <a:p>
            <a:pPr marL="861695" lvl="1" indent="-404495">
              <a:spcBef>
                <a:spcPts val="0"/>
              </a:spcBef>
              <a:buSzPts val="3600"/>
              <a:buFont typeface="Courier New"/>
              <a:buChar char="o"/>
            </a:pPr>
            <a:endParaRPr lang="en-US"/>
          </a:p>
          <a:p>
            <a:pPr marL="861695" lvl="1" indent="-404495">
              <a:spcBef>
                <a:spcPts val="0"/>
              </a:spcBef>
              <a:buFont typeface="Courier New"/>
              <a:buChar char="o"/>
            </a:pPr>
            <a:endParaRPr lang="en-US"/>
          </a:p>
          <a:p>
            <a:pPr marL="861695" lvl="1">
              <a:spcBef>
                <a:spcPts val="0"/>
              </a:spcBef>
              <a:buSzPts val="3600"/>
              <a:buFont typeface="Courier New"/>
              <a:buChar char="o"/>
            </a:pPr>
            <a:endParaRPr lang="en-US"/>
          </a:p>
          <a:p>
            <a:pPr marL="861695" lvl="1">
              <a:spcBef>
                <a:spcPts val="0"/>
              </a:spcBef>
              <a:buSzPts val="3600"/>
              <a:buFont typeface="Courier New"/>
              <a:buChar char="o"/>
            </a:pPr>
            <a:endParaRPr lang="en-US"/>
          </a:p>
          <a:p>
            <a:pPr marL="861695" lvl="1">
              <a:spcBef>
                <a:spcPts val="0"/>
              </a:spcBef>
              <a:buSzPts val="3000"/>
              <a:buFont typeface="Courier New"/>
              <a:buChar char="o"/>
            </a:pPr>
            <a:endParaRPr lang="en-US"/>
          </a:p>
          <a:p>
            <a:pPr marL="861695" lvl="1">
              <a:spcBef>
                <a:spcPts val="0"/>
              </a:spcBef>
              <a:buSzPts val="3000"/>
              <a:buFont typeface="Courier New"/>
              <a:buChar char="o"/>
            </a:pPr>
            <a:endParaRPr lang="en-US"/>
          </a:p>
          <a:p>
            <a:pPr marL="861695" lvl="1" indent="-404495">
              <a:spcBef>
                <a:spcPts val="0"/>
              </a:spcBef>
              <a:buSzPts val="3000"/>
              <a:buFont typeface="Courier New"/>
              <a:buChar char="o"/>
            </a:pPr>
            <a:endParaRPr lang="en-US"/>
          </a:p>
          <a:p>
            <a:pPr marL="861695" lvl="1" indent="-404495">
              <a:spcBef>
                <a:spcPts val="0"/>
              </a:spcBef>
              <a:buSzPts val="3000"/>
              <a:buFont typeface="Courier New"/>
              <a:buChar char="o"/>
            </a:pPr>
            <a:endParaRPr lang="en-US"/>
          </a:p>
          <a:p>
            <a:pPr marL="404495">
              <a:spcBef>
                <a:spcPts val="0"/>
              </a:spcBef>
              <a:buSzPts val="3000"/>
            </a:pPr>
            <a:endParaRPr lang="en-US"/>
          </a:p>
          <a:p>
            <a:pPr marL="404495" indent="-404495">
              <a:spcBef>
                <a:spcPts val="0"/>
              </a:spcBef>
            </a:pPr>
            <a:endParaRPr lang="en-GB"/>
          </a:p>
        </p:txBody>
      </p:sp>
      <p:sp>
        <p:nvSpPr>
          <p:cNvPr id="173" name="Google Shape;173;p2">
            <a:extLst>
              <a:ext uri="{FF2B5EF4-FFF2-40B4-BE49-F238E27FC236}">
                <a16:creationId xmlns:a16="http://schemas.microsoft.com/office/drawing/2014/main" id="{B260FC97-1208-DCCD-983F-D76C14A361EE}"/>
              </a:ext>
            </a:extLst>
          </p:cNvPr>
          <p:cNvSpPr txBox="1">
            <a:spLocks noGrp="1"/>
          </p:cNvSpPr>
          <p:nvPr>
            <p:ph type="title"/>
          </p:nvPr>
        </p:nvSpPr>
        <p:spPr>
          <a:xfrm>
            <a:off x="604838" y="235821"/>
            <a:ext cx="10980145" cy="1213152"/>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3600"/>
              <a:buFont typeface="Lexend Medium"/>
              <a:buNone/>
            </a:pPr>
            <a:r>
              <a:rPr lang="en-US"/>
              <a:t>Agenda</a:t>
            </a:r>
            <a:endParaRPr/>
          </a:p>
        </p:txBody>
      </p:sp>
    </p:spTree>
    <p:extLst>
      <p:ext uri="{BB962C8B-B14F-4D97-AF65-F5344CB8AC3E}">
        <p14:creationId xmlns:p14="http://schemas.microsoft.com/office/powerpoint/2010/main" val="4252433940"/>
      </p:ext>
    </p:extLst>
  </p:cSld>
  <p:clrMapOvr>
    <a:masterClrMapping/>
  </p:clrMapOvr>
  <p:transition spd="med">
    <p:push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7">
          <a:extLst>
            <a:ext uri="{FF2B5EF4-FFF2-40B4-BE49-F238E27FC236}">
              <a16:creationId xmlns:a16="http://schemas.microsoft.com/office/drawing/2014/main" id="{76382E68-FFD5-CD19-13CE-6F2862644654}"/>
            </a:ext>
          </a:extLst>
        </p:cNvPr>
        <p:cNvGrpSpPr/>
        <p:nvPr/>
      </p:nvGrpSpPr>
      <p:grpSpPr>
        <a:xfrm>
          <a:off x="0" y="0"/>
          <a:ext cx="0" cy="0"/>
          <a:chOff x="0" y="0"/>
          <a:chExt cx="0" cy="0"/>
        </a:xfrm>
      </p:grpSpPr>
      <p:sp>
        <p:nvSpPr>
          <p:cNvPr id="178" name="Google Shape;178;g33a88ab4cb0_2_0">
            <a:extLst>
              <a:ext uri="{FF2B5EF4-FFF2-40B4-BE49-F238E27FC236}">
                <a16:creationId xmlns:a16="http://schemas.microsoft.com/office/drawing/2014/main" id="{743A8787-6AB1-69A9-D9D5-E08A17A6C7B0}"/>
              </a:ext>
            </a:extLst>
          </p:cNvPr>
          <p:cNvSpPr txBox="1">
            <a:spLocks noGrp="1"/>
          </p:cNvSpPr>
          <p:nvPr>
            <p:ph type="title"/>
          </p:nvPr>
        </p:nvSpPr>
        <p:spPr>
          <a:xfrm>
            <a:off x="587375" y="225425"/>
            <a:ext cx="8897700" cy="2259900"/>
          </a:xfrm>
          <a:prstGeom prst="rect">
            <a:avLst/>
          </a:prstGeom>
          <a:noFill/>
          <a:ln>
            <a:noFill/>
          </a:ln>
        </p:spPr>
        <p:txBody>
          <a:bodyPr spcFirstLastPara="1" wrap="square" lIns="91425" tIns="45700" rIns="91425" bIns="45700" anchor="b" anchorCtr="0">
            <a:noAutofit/>
          </a:bodyPr>
          <a:lstStyle/>
          <a:p>
            <a:r>
              <a:rPr lang="en-US"/>
              <a:t>Extract</a:t>
            </a:r>
          </a:p>
        </p:txBody>
      </p:sp>
    </p:spTree>
    <p:extLst>
      <p:ext uri="{BB962C8B-B14F-4D97-AF65-F5344CB8AC3E}">
        <p14:creationId xmlns:p14="http://schemas.microsoft.com/office/powerpoint/2010/main" val="289652430"/>
      </p:ext>
    </p:extLst>
  </p:cSld>
  <p:clrMapOvr>
    <a:masterClrMapping/>
  </p:clrMapOvr>
  <p:transition spd="med">
    <p:push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BF69BDC-F066-A8A5-6316-FDDA727B1E96}"/>
              </a:ext>
            </a:extLst>
          </p:cNvPr>
          <p:cNvSpPr>
            <a:spLocks noGrp="1"/>
          </p:cNvSpPr>
          <p:nvPr>
            <p:ph type="title"/>
          </p:nvPr>
        </p:nvSpPr>
        <p:spPr/>
        <p:txBody>
          <a:bodyPr/>
          <a:lstStyle/>
          <a:p>
            <a:r>
              <a:rPr lang="en-GB">
                <a:latin typeface="Arial"/>
                <a:cs typeface="Arial"/>
              </a:rPr>
              <a:t>Who We Are!</a:t>
            </a:r>
            <a:endParaRPr lang="en-US"/>
          </a:p>
        </p:txBody>
      </p:sp>
      <p:sp>
        <p:nvSpPr>
          <p:cNvPr id="9" name="Google Shape;536;p117">
            <a:extLst>
              <a:ext uri="{FF2B5EF4-FFF2-40B4-BE49-F238E27FC236}">
                <a16:creationId xmlns:a16="http://schemas.microsoft.com/office/drawing/2014/main" id="{6A9D59B4-6D12-7C3B-3F5C-F522A7726F45}"/>
              </a:ext>
            </a:extLst>
          </p:cNvPr>
          <p:cNvSpPr txBox="1"/>
          <p:nvPr/>
        </p:nvSpPr>
        <p:spPr>
          <a:xfrm>
            <a:off x="0" y="3523250"/>
            <a:ext cx="2696816" cy="738623"/>
          </a:xfrm>
          <a:prstGeom prst="rect">
            <a:avLst/>
          </a:prstGeom>
          <a:noFill/>
          <a:ln>
            <a:noFill/>
          </a:ln>
        </p:spPr>
        <p:txBody>
          <a:bodyPr spcFirstLastPara="1" wrap="square" lIns="121899" tIns="121899" rIns="121899" bIns="121899"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1800" b="1">
                <a:solidFill>
                  <a:schemeClr val="dk2"/>
                </a:solidFill>
                <a:latin typeface="Helvetica Neue"/>
                <a:sym typeface="Helvetica Neue"/>
              </a:rPr>
              <a:t>Gordon Aiken</a:t>
            </a:r>
            <a:endParaRPr lang="en-US"/>
          </a:p>
          <a:p>
            <a:pPr algn="ctr"/>
            <a:r>
              <a:rPr lang="en-US">
                <a:solidFill>
                  <a:srgbClr val="171616"/>
                </a:solidFill>
                <a:latin typeface="Helvetica Neue"/>
                <a:sym typeface="Helvetica Neue"/>
              </a:rPr>
              <a:t>Product Lead</a:t>
            </a:r>
            <a:endParaRPr lang="en-US">
              <a:solidFill>
                <a:srgbClr val="171616"/>
              </a:solidFill>
              <a:latin typeface="Helvetica Neue"/>
            </a:endParaRPr>
          </a:p>
        </p:txBody>
      </p:sp>
      <p:sp>
        <p:nvSpPr>
          <p:cNvPr id="5" name="Google Shape;536;p117">
            <a:extLst>
              <a:ext uri="{FF2B5EF4-FFF2-40B4-BE49-F238E27FC236}">
                <a16:creationId xmlns:a16="http://schemas.microsoft.com/office/drawing/2014/main" id="{89EBC37E-1B2A-384A-3C00-D5C32FA38D3A}"/>
              </a:ext>
            </a:extLst>
          </p:cNvPr>
          <p:cNvSpPr txBox="1"/>
          <p:nvPr/>
        </p:nvSpPr>
        <p:spPr>
          <a:xfrm>
            <a:off x="4972430" y="3431769"/>
            <a:ext cx="2087218" cy="738623"/>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1800" b="1">
                <a:solidFill>
                  <a:schemeClr val="dk2"/>
                </a:solidFill>
                <a:latin typeface="Helvetica Neue"/>
                <a:sym typeface="Helvetica Neue"/>
              </a:rPr>
              <a:t>Aydin Utting</a:t>
            </a:r>
            <a:endParaRPr lang="en-US"/>
          </a:p>
          <a:p>
            <a:pPr algn="ctr"/>
            <a:r>
              <a:rPr lang="en-US">
                <a:solidFill>
                  <a:srgbClr val="171616"/>
                </a:solidFill>
                <a:latin typeface="Helvetica Neue"/>
                <a:sym typeface="Helvetica Neue"/>
              </a:rPr>
              <a:t>Lead AI engineer</a:t>
            </a:r>
            <a:endParaRPr err="1"/>
          </a:p>
        </p:txBody>
      </p:sp>
      <p:sp>
        <p:nvSpPr>
          <p:cNvPr id="2" name="Google Shape;536;p117">
            <a:extLst>
              <a:ext uri="{FF2B5EF4-FFF2-40B4-BE49-F238E27FC236}">
                <a16:creationId xmlns:a16="http://schemas.microsoft.com/office/drawing/2014/main" id="{DC65A154-1DC0-BE0C-0F91-95771E158682}"/>
              </a:ext>
            </a:extLst>
          </p:cNvPr>
          <p:cNvSpPr txBox="1"/>
          <p:nvPr/>
        </p:nvSpPr>
        <p:spPr>
          <a:xfrm>
            <a:off x="2271194" y="3482646"/>
            <a:ext cx="2696817" cy="738623"/>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1800" b="1">
                <a:solidFill>
                  <a:schemeClr val="dk2"/>
                </a:solidFill>
                <a:latin typeface="Helvetica Neue"/>
                <a:sym typeface="Helvetica Neue"/>
              </a:rPr>
              <a:t>Chanelle Williams </a:t>
            </a:r>
            <a:endParaRPr lang="en-US">
              <a:solidFill>
                <a:schemeClr val="dk2"/>
              </a:solidFill>
            </a:endParaRPr>
          </a:p>
          <a:p>
            <a:pPr algn="ctr"/>
            <a:r>
              <a:rPr lang="en-US">
                <a:solidFill>
                  <a:srgbClr val="171616"/>
                </a:solidFill>
                <a:latin typeface="Helvetica Neue"/>
                <a:sym typeface="Helvetica Neue"/>
              </a:rPr>
              <a:t>Delivery Manager</a:t>
            </a:r>
            <a:endParaRPr/>
          </a:p>
        </p:txBody>
      </p:sp>
      <p:sp>
        <p:nvSpPr>
          <p:cNvPr id="8" name="Google Shape;536;p117">
            <a:extLst>
              <a:ext uri="{FF2B5EF4-FFF2-40B4-BE49-F238E27FC236}">
                <a16:creationId xmlns:a16="http://schemas.microsoft.com/office/drawing/2014/main" id="{E77CC668-5DF1-FD49-17DF-26BAC80FD083}"/>
              </a:ext>
            </a:extLst>
          </p:cNvPr>
          <p:cNvSpPr txBox="1"/>
          <p:nvPr/>
        </p:nvSpPr>
        <p:spPr>
          <a:xfrm>
            <a:off x="2619375" y="5652204"/>
            <a:ext cx="3167269" cy="769401"/>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1800" b="1">
                <a:solidFill>
                  <a:schemeClr val="dk2"/>
                </a:solidFill>
                <a:latin typeface="Helvetica Neue"/>
              </a:rPr>
              <a:t>Heather Reeve – Black</a:t>
            </a:r>
            <a:endParaRPr lang="en-US">
              <a:solidFill>
                <a:schemeClr val="dk2"/>
              </a:solidFill>
              <a:latin typeface="Helvetica Neue"/>
            </a:endParaRPr>
          </a:p>
          <a:p>
            <a:pPr algn="ctr"/>
            <a:r>
              <a:rPr lang="en-US" sz="1600">
                <a:solidFill>
                  <a:srgbClr val="0D0108"/>
                </a:solidFill>
                <a:latin typeface="Helvetica Neue"/>
              </a:rPr>
              <a:t>Evaluation engineer</a:t>
            </a:r>
          </a:p>
        </p:txBody>
      </p:sp>
      <p:sp>
        <p:nvSpPr>
          <p:cNvPr id="17" name="Google Shape;1005;p167">
            <a:extLst>
              <a:ext uri="{FF2B5EF4-FFF2-40B4-BE49-F238E27FC236}">
                <a16:creationId xmlns:a16="http://schemas.microsoft.com/office/drawing/2014/main" id="{7BD02517-3241-B01C-D41E-5E16D3A31B9B}"/>
              </a:ext>
            </a:extLst>
          </p:cNvPr>
          <p:cNvSpPr txBox="1"/>
          <p:nvPr/>
        </p:nvSpPr>
        <p:spPr>
          <a:xfrm>
            <a:off x="7177888" y="3430161"/>
            <a:ext cx="2541505" cy="738623"/>
          </a:xfrm>
          <a:prstGeom prst="rect">
            <a:avLst/>
          </a:prstGeom>
          <a:noFill/>
          <a:ln>
            <a:noFill/>
          </a:ln>
        </p:spPr>
        <p:txBody>
          <a:bodyPr spcFirstLastPara="1" wrap="square" lIns="121900" tIns="121900" rIns="121900" bIns="121900" anchor="t" anchorCtr="0">
            <a:spAutoFit/>
          </a:bodyPr>
          <a:lstStyle/>
          <a:p>
            <a:pPr algn="ctr"/>
            <a:r>
              <a:rPr lang="en-US" sz="1800" b="1">
                <a:solidFill>
                  <a:schemeClr val="dk2"/>
                </a:solidFill>
                <a:latin typeface="Helvetica Neue"/>
                <a:sym typeface="Helvetica Neue"/>
              </a:rPr>
              <a:t>Kevin Etchells</a:t>
            </a:r>
            <a:endParaRPr lang="en-US" sz="1800" b="1">
              <a:solidFill>
                <a:schemeClr val="dk2"/>
              </a:solidFill>
              <a:latin typeface="Helvetica Neue"/>
            </a:endParaRPr>
          </a:p>
          <a:p>
            <a:pPr algn="ctr"/>
            <a:r>
              <a:rPr lang="en-US">
                <a:solidFill>
                  <a:srgbClr val="0D0108"/>
                </a:solidFill>
              </a:rPr>
              <a:t>Lead Frontend Developer</a:t>
            </a:r>
          </a:p>
        </p:txBody>
      </p:sp>
      <p:pic>
        <p:nvPicPr>
          <p:cNvPr id="19" name="Picture 18" descr="A person sitting at a table&#10;&#10;AI-generated content may be incorrect.">
            <a:extLst>
              <a:ext uri="{FF2B5EF4-FFF2-40B4-BE49-F238E27FC236}">
                <a16:creationId xmlns:a16="http://schemas.microsoft.com/office/drawing/2014/main" id="{D6C2D726-A346-E2A6-8F33-1ADEB813ACDC}"/>
              </a:ext>
            </a:extLst>
          </p:cNvPr>
          <p:cNvPicPr>
            <a:picLocks noChangeAspect="1"/>
          </p:cNvPicPr>
          <p:nvPr/>
        </p:nvPicPr>
        <p:blipFill>
          <a:blip r:embed="rId3"/>
          <a:srcRect l="13021" t="16279" r="20833" b="33721"/>
          <a:stretch>
            <a:fillRect/>
          </a:stretch>
        </p:blipFill>
        <p:spPr>
          <a:xfrm>
            <a:off x="3452538" y="4407565"/>
            <a:ext cx="1277230" cy="1302699"/>
          </a:xfrm>
          <a:prstGeom prst="ellipse">
            <a:avLst/>
          </a:prstGeom>
          <a:ln>
            <a:noFill/>
          </a:ln>
        </p:spPr>
      </p:pic>
      <p:pic>
        <p:nvPicPr>
          <p:cNvPr id="11" name="Picture 10" descr="A person sitting at a table&#10;&#10;AI-generated content may be incorrect.">
            <a:extLst>
              <a:ext uri="{FF2B5EF4-FFF2-40B4-BE49-F238E27FC236}">
                <a16:creationId xmlns:a16="http://schemas.microsoft.com/office/drawing/2014/main" id="{8FA64AB6-1A1B-EAF0-F411-7B4B497BA4DB}"/>
              </a:ext>
            </a:extLst>
          </p:cNvPr>
          <p:cNvPicPr>
            <a:picLocks noChangeAspect="1"/>
          </p:cNvPicPr>
          <p:nvPr/>
        </p:nvPicPr>
        <p:blipFill>
          <a:blip r:embed="rId4"/>
          <a:stretch>
            <a:fillRect/>
          </a:stretch>
        </p:blipFill>
        <p:spPr>
          <a:xfrm>
            <a:off x="6015505" y="4412066"/>
            <a:ext cx="1304749" cy="1330827"/>
          </a:xfrm>
          <a:prstGeom prst="rect">
            <a:avLst/>
          </a:prstGeom>
        </p:spPr>
      </p:pic>
      <p:sp>
        <p:nvSpPr>
          <p:cNvPr id="13" name="TextBox 12">
            <a:extLst>
              <a:ext uri="{FF2B5EF4-FFF2-40B4-BE49-F238E27FC236}">
                <a16:creationId xmlns:a16="http://schemas.microsoft.com/office/drawing/2014/main" id="{A039DC78-113C-87C2-E2FF-0D628A0D6CEC}"/>
              </a:ext>
            </a:extLst>
          </p:cNvPr>
          <p:cNvSpPr txBox="1"/>
          <p:nvPr/>
        </p:nvSpPr>
        <p:spPr>
          <a:xfrm>
            <a:off x="3619500" y="5819775"/>
            <a:ext cx="6096000" cy="45140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lnSpc>
                <a:spcPts val="1425"/>
              </a:lnSpc>
            </a:pPr>
            <a:r>
              <a:rPr lang="en-US" sz="1800" b="1">
                <a:solidFill>
                  <a:schemeClr val="bg2"/>
                </a:solidFill>
                <a:latin typeface="Helvetica Neue"/>
                <a:cs typeface="Segoe UI"/>
              </a:rPr>
              <a:t>Ashley Poole</a:t>
            </a:r>
          </a:p>
          <a:p>
            <a:pPr algn="ctr">
              <a:lnSpc>
                <a:spcPts val="1425"/>
              </a:lnSpc>
            </a:pPr>
            <a:r>
              <a:rPr lang="en-US" sz="1200">
                <a:solidFill>
                  <a:srgbClr val="0D0108"/>
                </a:solidFill>
                <a:latin typeface="Helvetica Neue"/>
                <a:cs typeface="Segoe UI"/>
              </a:rPr>
              <a:t>Applied AI engineer</a:t>
            </a:r>
          </a:p>
        </p:txBody>
      </p:sp>
      <p:pic>
        <p:nvPicPr>
          <p:cNvPr id="7" name="Picture 6" descr="A person wearing glasses and a blue shirt&#10;&#10;AI-generated content may be incorrect.">
            <a:extLst>
              <a:ext uri="{FF2B5EF4-FFF2-40B4-BE49-F238E27FC236}">
                <a16:creationId xmlns:a16="http://schemas.microsoft.com/office/drawing/2014/main" id="{A39CB9CE-4CE4-A71E-9B1C-30093E7A790C}"/>
              </a:ext>
            </a:extLst>
          </p:cNvPr>
          <p:cNvPicPr>
            <a:picLocks noChangeAspect="1"/>
          </p:cNvPicPr>
          <p:nvPr/>
        </p:nvPicPr>
        <p:blipFill>
          <a:blip r:embed="rId5"/>
          <a:stretch>
            <a:fillRect/>
          </a:stretch>
        </p:blipFill>
        <p:spPr>
          <a:xfrm>
            <a:off x="8798285" y="4403436"/>
            <a:ext cx="1240444" cy="1235227"/>
          </a:xfrm>
          <a:prstGeom prst="ellipse">
            <a:avLst/>
          </a:prstGeom>
          <a:ln>
            <a:noFill/>
          </a:ln>
        </p:spPr>
      </p:pic>
      <p:sp>
        <p:nvSpPr>
          <p:cNvPr id="10" name="TextBox 9">
            <a:extLst>
              <a:ext uri="{FF2B5EF4-FFF2-40B4-BE49-F238E27FC236}">
                <a16:creationId xmlns:a16="http://schemas.microsoft.com/office/drawing/2014/main" id="{8382F672-1FAB-76C1-7736-FC63189BA4A3}"/>
              </a:ext>
            </a:extLst>
          </p:cNvPr>
          <p:cNvSpPr txBox="1"/>
          <p:nvPr/>
        </p:nvSpPr>
        <p:spPr>
          <a:xfrm>
            <a:off x="6370320" y="5816600"/>
            <a:ext cx="6096000" cy="8002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800" b="1">
                <a:solidFill>
                  <a:srgbClr val="006666"/>
                </a:solidFill>
                <a:latin typeface="Helvetica Neue"/>
                <a:cs typeface="Segoe UI"/>
              </a:rPr>
              <a:t>Nick Richie</a:t>
            </a:r>
            <a:endParaRPr lang="en-US" err="1"/>
          </a:p>
          <a:p>
            <a:pPr algn="ctr"/>
            <a:r>
              <a:rPr lang="en-US">
                <a:solidFill>
                  <a:srgbClr val="5F4196"/>
                </a:solidFill>
                <a:latin typeface="Helvetica Neue Light"/>
                <a:cs typeface="Segoe UI"/>
              </a:rPr>
              <a:t>Service Design</a:t>
            </a:r>
            <a:endParaRPr lang="en-US"/>
          </a:p>
          <a:p>
            <a:pPr algn="ctr"/>
            <a:endParaRPr lang="en-GB"/>
          </a:p>
        </p:txBody>
      </p:sp>
      <p:pic>
        <p:nvPicPr>
          <p:cNvPr id="16" name="Picture 15" descr="A person with a beard and mustache&#10;&#10;AI-generated content may be incorrect.">
            <a:extLst>
              <a:ext uri="{FF2B5EF4-FFF2-40B4-BE49-F238E27FC236}">
                <a16:creationId xmlns:a16="http://schemas.microsoft.com/office/drawing/2014/main" id="{58D8042F-F5D3-864F-2D6C-136CD919AC53}"/>
              </a:ext>
            </a:extLst>
          </p:cNvPr>
          <p:cNvPicPr>
            <a:picLocks noChangeAspect="1"/>
          </p:cNvPicPr>
          <p:nvPr/>
        </p:nvPicPr>
        <p:blipFill>
          <a:blip r:embed="rId6"/>
          <a:stretch>
            <a:fillRect/>
          </a:stretch>
        </p:blipFill>
        <p:spPr>
          <a:xfrm>
            <a:off x="707424" y="2035776"/>
            <a:ext cx="1516448" cy="1495853"/>
          </a:xfrm>
          <a:prstGeom prst="rect">
            <a:avLst/>
          </a:prstGeom>
        </p:spPr>
      </p:pic>
      <p:pic>
        <p:nvPicPr>
          <p:cNvPr id="18" name="Picture 17" descr="Profile photo for Kevin Etchells">
            <a:extLst>
              <a:ext uri="{FF2B5EF4-FFF2-40B4-BE49-F238E27FC236}">
                <a16:creationId xmlns:a16="http://schemas.microsoft.com/office/drawing/2014/main" id="{10B3A17D-2997-8BDC-782F-FDE63BC60F13}"/>
              </a:ext>
            </a:extLst>
          </p:cNvPr>
          <p:cNvPicPr>
            <a:picLocks noChangeAspect="1"/>
          </p:cNvPicPr>
          <p:nvPr/>
        </p:nvPicPr>
        <p:blipFill>
          <a:blip r:embed="rId7"/>
          <a:stretch>
            <a:fillRect/>
          </a:stretch>
        </p:blipFill>
        <p:spPr>
          <a:xfrm>
            <a:off x="7573318" y="1714156"/>
            <a:ext cx="1466337" cy="1507525"/>
          </a:xfrm>
          <a:prstGeom prst="rect">
            <a:avLst/>
          </a:prstGeom>
        </p:spPr>
      </p:pic>
      <p:pic>
        <p:nvPicPr>
          <p:cNvPr id="20" name="Picture 19" descr="Profile photo for Heather Reeve-Black">
            <a:extLst>
              <a:ext uri="{FF2B5EF4-FFF2-40B4-BE49-F238E27FC236}">
                <a16:creationId xmlns:a16="http://schemas.microsoft.com/office/drawing/2014/main" id="{BAA3DE4F-A2FE-8F02-F7E3-217434A1831C}"/>
              </a:ext>
            </a:extLst>
          </p:cNvPr>
          <p:cNvPicPr>
            <a:picLocks noChangeAspect="1"/>
          </p:cNvPicPr>
          <p:nvPr/>
        </p:nvPicPr>
        <p:blipFill>
          <a:blip r:embed="rId8"/>
          <a:stretch>
            <a:fillRect/>
          </a:stretch>
        </p:blipFill>
        <p:spPr>
          <a:xfrm>
            <a:off x="3454400" y="4336534"/>
            <a:ext cx="1377093" cy="1411417"/>
          </a:xfrm>
          <a:prstGeom prst="rect">
            <a:avLst/>
          </a:prstGeom>
        </p:spPr>
      </p:pic>
      <p:pic>
        <p:nvPicPr>
          <p:cNvPr id="21" name="Picture 20" descr="Profile photo for Aydin Utting">
            <a:extLst>
              <a:ext uri="{FF2B5EF4-FFF2-40B4-BE49-F238E27FC236}">
                <a16:creationId xmlns:a16="http://schemas.microsoft.com/office/drawing/2014/main" id="{BF505E68-CF43-659B-E637-EC74C2AB102C}"/>
              </a:ext>
            </a:extLst>
          </p:cNvPr>
          <p:cNvPicPr>
            <a:picLocks noChangeAspect="1"/>
          </p:cNvPicPr>
          <p:nvPr/>
        </p:nvPicPr>
        <p:blipFill>
          <a:blip r:embed="rId9"/>
          <a:stretch>
            <a:fillRect/>
          </a:stretch>
        </p:blipFill>
        <p:spPr>
          <a:xfrm>
            <a:off x="5177481" y="1844589"/>
            <a:ext cx="1486930" cy="1493795"/>
          </a:xfrm>
          <a:prstGeom prst="rect">
            <a:avLst/>
          </a:prstGeom>
        </p:spPr>
      </p:pic>
      <p:pic>
        <p:nvPicPr>
          <p:cNvPr id="22" name="Picture 21" descr="Profile photo for Ashley Poole">
            <a:extLst>
              <a:ext uri="{FF2B5EF4-FFF2-40B4-BE49-F238E27FC236}">
                <a16:creationId xmlns:a16="http://schemas.microsoft.com/office/drawing/2014/main" id="{A05B9C4D-0A9F-4D36-38E2-B4FCA222E9E5}"/>
              </a:ext>
            </a:extLst>
          </p:cNvPr>
          <p:cNvPicPr>
            <a:picLocks noChangeAspect="1"/>
          </p:cNvPicPr>
          <p:nvPr/>
        </p:nvPicPr>
        <p:blipFill>
          <a:blip r:embed="rId10"/>
          <a:stretch>
            <a:fillRect/>
          </a:stretch>
        </p:blipFill>
        <p:spPr>
          <a:xfrm>
            <a:off x="6014995" y="4267886"/>
            <a:ext cx="1493795" cy="1486930"/>
          </a:xfrm>
          <a:prstGeom prst="rect">
            <a:avLst/>
          </a:prstGeom>
        </p:spPr>
      </p:pic>
      <p:sp>
        <p:nvSpPr>
          <p:cNvPr id="23" name="Google Shape;536;p117">
            <a:extLst>
              <a:ext uri="{FF2B5EF4-FFF2-40B4-BE49-F238E27FC236}">
                <a16:creationId xmlns:a16="http://schemas.microsoft.com/office/drawing/2014/main" id="{5F19700D-8B45-1061-8EA1-B006DB3E669E}"/>
              </a:ext>
            </a:extLst>
          </p:cNvPr>
          <p:cNvSpPr txBox="1"/>
          <p:nvPr/>
        </p:nvSpPr>
        <p:spPr>
          <a:xfrm>
            <a:off x="-119706" y="5638474"/>
            <a:ext cx="3167269" cy="769401"/>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1800" b="1">
                <a:solidFill>
                  <a:schemeClr val="dk2"/>
                </a:solidFill>
                <a:latin typeface="Helvetica Neue"/>
              </a:rPr>
              <a:t>Rebecca Dodd</a:t>
            </a:r>
          </a:p>
          <a:p>
            <a:pPr algn="ctr"/>
            <a:r>
              <a:rPr lang="en-US" sz="1600">
                <a:solidFill>
                  <a:srgbClr val="0D0108"/>
                </a:solidFill>
                <a:latin typeface="Helvetica Neue"/>
              </a:rPr>
              <a:t>User Research</a:t>
            </a:r>
          </a:p>
        </p:txBody>
      </p:sp>
      <p:pic>
        <p:nvPicPr>
          <p:cNvPr id="24" name="Picture 23" descr="Profile photo for Richard Jackson">
            <a:extLst>
              <a:ext uri="{FF2B5EF4-FFF2-40B4-BE49-F238E27FC236}">
                <a16:creationId xmlns:a16="http://schemas.microsoft.com/office/drawing/2014/main" id="{FEFBFCDF-434B-F2EC-4B5E-EDFC3250E129}"/>
              </a:ext>
            </a:extLst>
          </p:cNvPr>
          <p:cNvPicPr>
            <a:picLocks noChangeAspect="1"/>
          </p:cNvPicPr>
          <p:nvPr/>
        </p:nvPicPr>
        <p:blipFill>
          <a:blip r:embed="rId11"/>
          <a:stretch>
            <a:fillRect/>
          </a:stretch>
        </p:blipFill>
        <p:spPr>
          <a:xfrm>
            <a:off x="9715156" y="1714156"/>
            <a:ext cx="1679146" cy="1624228"/>
          </a:xfrm>
          <a:prstGeom prst="rect">
            <a:avLst/>
          </a:prstGeom>
        </p:spPr>
      </p:pic>
      <p:sp>
        <p:nvSpPr>
          <p:cNvPr id="25" name="Google Shape;1005;p167">
            <a:extLst>
              <a:ext uri="{FF2B5EF4-FFF2-40B4-BE49-F238E27FC236}">
                <a16:creationId xmlns:a16="http://schemas.microsoft.com/office/drawing/2014/main" id="{1CF8CF90-9A70-52FD-A22C-4EE67F81989B}"/>
              </a:ext>
            </a:extLst>
          </p:cNvPr>
          <p:cNvSpPr txBox="1"/>
          <p:nvPr/>
        </p:nvSpPr>
        <p:spPr>
          <a:xfrm>
            <a:off x="9415834" y="3430161"/>
            <a:ext cx="2541505" cy="738623"/>
          </a:xfrm>
          <a:prstGeom prst="rect">
            <a:avLst/>
          </a:prstGeom>
          <a:noFill/>
          <a:ln>
            <a:noFill/>
          </a:ln>
        </p:spPr>
        <p:txBody>
          <a:bodyPr spcFirstLastPara="1" wrap="square" lIns="121900" tIns="121900" rIns="121900" bIns="121900" anchor="t" anchorCtr="0">
            <a:spAutoFit/>
          </a:bodyPr>
          <a:lstStyle/>
          <a:p>
            <a:pPr algn="ctr"/>
            <a:r>
              <a:rPr lang="en-US" sz="1800" b="1">
                <a:solidFill>
                  <a:schemeClr val="dk2"/>
                </a:solidFill>
                <a:latin typeface="Helvetica Neue"/>
                <a:sym typeface="Helvetica Neue"/>
              </a:rPr>
              <a:t>Richard Jackson</a:t>
            </a:r>
            <a:endParaRPr lang="en-US"/>
          </a:p>
          <a:p>
            <a:pPr algn="ctr"/>
            <a:r>
              <a:rPr lang="en-US">
                <a:solidFill>
                  <a:srgbClr val="0D0108"/>
                </a:solidFill>
              </a:rPr>
              <a:t>AI engineer</a:t>
            </a:r>
            <a:endParaRPr lang="en-US"/>
          </a:p>
        </p:txBody>
      </p:sp>
      <p:pic>
        <p:nvPicPr>
          <p:cNvPr id="26" name="Picture 25" descr="Profile photo for Nick Ritchie">
            <a:extLst>
              <a:ext uri="{FF2B5EF4-FFF2-40B4-BE49-F238E27FC236}">
                <a16:creationId xmlns:a16="http://schemas.microsoft.com/office/drawing/2014/main" id="{CE5183C7-9622-2284-1AD3-B8A3E1F15E19}"/>
              </a:ext>
            </a:extLst>
          </p:cNvPr>
          <p:cNvPicPr>
            <a:picLocks noChangeAspect="1"/>
          </p:cNvPicPr>
          <p:nvPr/>
        </p:nvPicPr>
        <p:blipFill>
          <a:blip r:embed="rId12"/>
          <a:stretch>
            <a:fillRect/>
          </a:stretch>
        </p:blipFill>
        <p:spPr>
          <a:xfrm>
            <a:off x="8603049" y="4315939"/>
            <a:ext cx="1507526" cy="1507526"/>
          </a:xfrm>
          <a:prstGeom prst="rect">
            <a:avLst/>
          </a:prstGeom>
        </p:spPr>
      </p:pic>
      <p:pic>
        <p:nvPicPr>
          <p:cNvPr id="27" name="Picture 26" descr="A person taking a selfie&#10;&#10;AI-generated content may be incorrect.">
            <a:extLst>
              <a:ext uri="{FF2B5EF4-FFF2-40B4-BE49-F238E27FC236}">
                <a16:creationId xmlns:a16="http://schemas.microsoft.com/office/drawing/2014/main" id="{CAFDD0A2-52DC-1882-6856-8FC68A2E6223}"/>
              </a:ext>
            </a:extLst>
          </p:cNvPr>
          <p:cNvPicPr>
            <a:picLocks noChangeAspect="1"/>
          </p:cNvPicPr>
          <p:nvPr/>
        </p:nvPicPr>
        <p:blipFill>
          <a:blip r:embed="rId13"/>
          <a:stretch>
            <a:fillRect/>
          </a:stretch>
        </p:blipFill>
        <p:spPr>
          <a:xfrm>
            <a:off x="2868141" y="2034059"/>
            <a:ext cx="1499287" cy="1485558"/>
          </a:xfrm>
          <a:prstGeom prst="rect">
            <a:avLst/>
          </a:prstGeom>
        </p:spPr>
      </p:pic>
    </p:spTree>
    <p:extLst>
      <p:ext uri="{BB962C8B-B14F-4D97-AF65-F5344CB8AC3E}">
        <p14:creationId xmlns:p14="http://schemas.microsoft.com/office/powerpoint/2010/main" val="17415607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08FB19-FA5E-2B64-FFD8-460C915E202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7C4BBEE-CD35-43C1-1A3C-F0D8D4F74449}"/>
              </a:ext>
            </a:extLst>
          </p:cNvPr>
          <p:cNvSpPr>
            <a:spLocks noGrp="1"/>
          </p:cNvSpPr>
          <p:nvPr>
            <p:ph type="body" idx="1"/>
          </p:nvPr>
        </p:nvSpPr>
        <p:spPr>
          <a:xfrm>
            <a:off x="7546837" y="1830693"/>
            <a:ext cx="4038145" cy="4180820"/>
          </a:xfrm>
        </p:spPr>
        <p:txBody>
          <a:bodyPr/>
          <a:lstStyle/>
          <a:p>
            <a:pPr marL="0" indent="0">
              <a:buNone/>
            </a:pPr>
            <a:r>
              <a:rPr lang="en-GB"/>
              <a:t>We have valuable data locked away in paper documents. Constraints like Article 4 Directions, TPOs and Conservation Areas can be scanned, but remain inaccessible to modern software </a:t>
            </a:r>
          </a:p>
        </p:txBody>
      </p:sp>
      <p:sp>
        <p:nvSpPr>
          <p:cNvPr id="3" name="Title 2">
            <a:extLst>
              <a:ext uri="{FF2B5EF4-FFF2-40B4-BE49-F238E27FC236}">
                <a16:creationId xmlns:a16="http://schemas.microsoft.com/office/drawing/2014/main" id="{17BB8B13-84E4-ED35-D9B0-91036AA2A786}"/>
              </a:ext>
            </a:extLst>
          </p:cNvPr>
          <p:cNvSpPr>
            <a:spLocks noGrp="1"/>
          </p:cNvSpPr>
          <p:nvPr>
            <p:ph type="title"/>
          </p:nvPr>
        </p:nvSpPr>
        <p:spPr/>
        <p:txBody>
          <a:bodyPr/>
          <a:lstStyle/>
          <a:p>
            <a:r>
              <a:rPr lang="en-GB"/>
              <a:t>How do you solve a problem like the planning system?</a:t>
            </a:r>
          </a:p>
        </p:txBody>
      </p:sp>
      <p:pic>
        <p:nvPicPr>
          <p:cNvPr id="4" name="Picture 3" descr="A wall of boxes with papers on them&#10;&#10;AI-generated content may be incorrect.">
            <a:extLst>
              <a:ext uri="{FF2B5EF4-FFF2-40B4-BE49-F238E27FC236}">
                <a16:creationId xmlns:a16="http://schemas.microsoft.com/office/drawing/2014/main" id="{151BD743-57EA-5E98-2EA5-047C681B2262}"/>
              </a:ext>
            </a:extLst>
          </p:cNvPr>
          <p:cNvPicPr>
            <a:picLocks noChangeAspect="1"/>
          </p:cNvPicPr>
          <p:nvPr/>
        </p:nvPicPr>
        <p:blipFill>
          <a:blip r:embed="rId2"/>
          <a:stretch>
            <a:fillRect/>
          </a:stretch>
        </p:blipFill>
        <p:spPr>
          <a:xfrm>
            <a:off x="399344" y="1836914"/>
            <a:ext cx="3124200" cy="4171950"/>
          </a:xfrm>
          <a:prstGeom prst="rect">
            <a:avLst/>
          </a:prstGeom>
        </p:spPr>
      </p:pic>
      <p:pic>
        <p:nvPicPr>
          <p:cNvPr id="5" name="Picture 4">
            <a:extLst>
              <a:ext uri="{FF2B5EF4-FFF2-40B4-BE49-F238E27FC236}">
                <a16:creationId xmlns:a16="http://schemas.microsoft.com/office/drawing/2014/main" id="{1E3E5DF4-190D-F5A8-A84B-9BC3D78ED5BC}"/>
              </a:ext>
            </a:extLst>
          </p:cNvPr>
          <p:cNvPicPr>
            <a:picLocks noChangeAspect="1"/>
          </p:cNvPicPr>
          <p:nvPr/>
        </p:nvPicPr>
        <p:blipFill>
          <a:blip r:embed="rId3"/>
          <a:stretch>
            <a:fillRect/>
          </a:stretch>
        </p:blipFill>
        <p:spPr>
          <a:xfrm>
            <a:off x="3969456" y="1831969"/>
            <a:ext cx="3124200" cy="4189950"/>
          </a:xfrm>
          <a:prstGeom prst="rect">
            <a:avLst/>
          </a:prstGeom>
        </p:spPr>
      </p:pic>
    </p:spTree>
    <p:extLst>
      <p:ext uri="{BB962C8B-B14F-4D97-AF65-F5344CB8AC3E}">
        <p14:creationId xmlns:p14="http://schemas.microsoft.com/office/powerpoint/2010/main" val="3404891522"/>
      </p:ext>
    </p:extLst>
  </p:cSld>
  <p:clrMapOvr>
    <a:masterClrMapping/>
  </p:clrMapOvr>
  <p:transition spd="med">
    <p:push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3A9C98-B0E0-B536-D7B9-C5795971CB4C}"/>
              </a:ext>
            </a:extLst>
          </p:cNvPr>
          <p:cNvSpPr>
            <a:spLocks noGrp="1"/>
          </p:cNvSpPr>
          <p:nvPr>
            <p:ph type="body" idx="1"/>
          </p:nvPr>
        </p:nvSpPr>
        <p:spPr>
          <a:xfrm>
            <a:off x="4402837" y="5418693"/>
            <a:ext cx="7044145" cy="1108820"/>
          </a:xfrm>
        </p:spPr>
        <p:txBody>
          <a:bodyPr>
            <a:normAutofit fontScale="70000" lnSpcReduction="20000"/>
          </a:bodyPr>
          <a:lstStyle/>
          <a:p>
            <a:pPr marL="0" indent="0">
              <a:buNone/>
            </a:pPr>
            <a:r>
              <a:rPr lang="en-GB"/>
              <a:t>The result is:</a:t>
            </a:r>
            <a:br>
              <a:rPr lang="en-GB"/>
            </a:br>
            <a:r>
              <a:rPr lang="en-GB"/>
              <a:t>Up to 2 hours for accurate spatial and unstructured data to be converted</a:t>
            </a:r>
            <a:br>
              <a:rPr lang="en-GB"/>
            </a:br>
            <a:r>
              <a:rPr lang="en-GB"/>
              <a:t>100k's of documents across 9 core planning constraints</a:t>
            </a:r>
          </a:p>
        </p:txBody>
      </p:sp>
      <p:sp>
        <p:nvSpPr>
          <p:cNvPr id="3" name="Title 2">
            <a:extLst>
              <a:ext uri="{FF2B5EF4-FFF2-40B4-BE49-F238E27FC236}">
                <a16:creationId xmlns:a16="http://schemas.microsoft.com/office/drawing/2014/main" id="{ADE6FF4A-564F-7633-FE12-9D8E7F5FEBDE}"/>
              </a:ext>
            </a:extLst>
          </p:cNvPr>
          <p:cNvSpPr>
            <a:spLocks noGrp="1"/>
          </p:cNvSpPr>
          <p:nvPr>
            <p:ph type="title"/>
          </p:nvPr>
        </p:nvSpPr>
        <p:spPr/>
        <p:txBody>
          <a:bodyPr/>
          <a:lstStyle/>
          <a:p>
            <a:r>
              <a:rPr lang="en-GB"/>
              <a:t>And there are challenges after documents are scanned...</a:t>
            </a:r>
            <a:endParaRPr lang="en-US"/>
          </a:p>
        </p:txBody>
      </p:sp>
      <p:pic>
        <p:nvPicPr>
          <p:cNvPr id="6" name="Picture 5" descr="A screenshot of a computer screen&#10;&#10;AI-generated content may be incorrect.">
            <a:extLst>
              <a:ext uri="{FF2B5EF4-FFF2-40B4-BE49-F238E27FC236}">
                <a16:creationId xmlns:a16="http://schemas.microsoft.com/office/drawing/2014/main" id="{665BFF09-C14A-6D6C-E26B-BD2BCB7D2843}"/>
              </a:ext>
            </a:extLst>
          </p:cNvPr>
          <p:cNvPicPr>
            <a:picLocks noChangeAspect="1"/>
          </p:cNvPicPr>
          <p:nvPr/>
        </p:nvPicPr>
        <p:blipFill>
          <a:blip r:embed="rId2"/>
          <a:stretch>
            <a:fillRect/>
          </a:stretch>
        </p:blipFill>
        <p:spPr>
          <a:xfrm>
            <a:off x="613200" y="2687700"/>
            <a:ext cx="3441600" cy="3696600"/>
          </a:xfrm>
          <a:prstGeom prst="rect">
            <a:avLst/>
          </a:prstGeom>
        </p:spPr>
      </p:pic>
      <p:sp>
        <p:nvSpPr>
          <p:cNvPr id="8" name="Text Placeholder 1">
            <a:extLst>
              <a:ext uri="{FF2B5EF4-FFF2-40B4-BE49-F238E27FC236}">
                <a16:creationId xmlns:a16="http://schemas.microsoft.com/office/drawing/2014/main" id="{3877D3C1-FB27-963F-3737-F805B0CCE0B5}"/>
              </a:ext>
            </a:extLst>
          </p:cNvPr>
          <p:cNvSpPr txBox="1">
            <a:spLocks/>
          </p:cNvSpPr>
          <p:nvPr/>
        </p:nvSpPr>
        <p:spPr>
          <a:xfrm>
            <a:off x="487237" y="2115093"/>
            <a:ext cx="4362145" cy="790820"/>
          </a:xfrm>
          <a:prstGeom prst="rect">
            <a:avLst/>
          </a:prstGeom>
          <a:noFill/>
          <a:ln>
            <a:noFill/>
          </a:ln>
        </p:spPr>
        <p:txBody>
          <a:bodyPr spcFirstLastPara="1" wrap="square" lIns="91425" tIns="45700" rIns="91425" bIns="45700" anchor="t" anchorCtr="0">
            <a:normAutofit fontScale="62500" lnSpcReduction="20000"/>
          </a:bodyPr>
          <a:lstStyle>
            <a:defPPr marR="0" lvl="0" algn="l" rtl="0">
              <a:lnSpc>
                <a:spcPct val="100000"/>
              </a:lnSpc>
              <a:spcBef>
                <a:spcPts val="0"/>
              </a:spcBef>
              <a:spcAft>
                <a:spcPts val="0"/>
              </a:spcAft>
            </a:defPPr>
            <a:lvl1pPr marL="457200" marR="0" lvl="0" indent="-457200" algn="l" rtl="0">
              <a:lnSpc>
                <a:spcPct val="120000"/>
              </a:lnSpc>
              <a:spcBef>
                <a:spcPts val="1600"/>
              </a:spcBef>
              <a:spcAft>
                <a:spcPts val="0"/>
              </a:spcAft>
              <a:buClr>
                <a:schemeClr val="dk1"/>
              </a:buClr>
              <a:buSzPts val="3600"/>
              <a:buFont typeface="Arial"/>
              <a:buChar char="•"/>
              <a:defRPr sz="2400" b="0" i="0" u="none" strike="noStrike" cap="none">
                <a:solidFill>
                  <a:srgbClr val="171717"/>
                </a:solidFill>
                <a:latin typeface="Roboto Light"/>
                <a:ea typeface="Roboto Light"/>
                <a:cs typeface="Roboto Light"/>
                <a:sym typeface="Roboto Light"/>
              </a:defRPr>
            </a:lvl1pPr>
            <a:lvl2pPr marL="914400" marR="0" lvl="1" indent="-419100" algn="l" rtl="0">
              <a:lnSpc>
                <a:spcPct val="144000"/>
              </a:lnSpc>
              <a:spcBef>
                <a:spcPts val="500"/>
              </a:spcBef>
              <a:spcAft>
                <a:spcPts val="0"/>
              </a:spcAft>
              <a:buClr>
                <a:schemeClr val="dk1"/>
              </a:buClr>
              <a:buSzPts val="3000"/>
              <a:buFont typeface="Arial"/>
              <a:buChar char="•"/>
              <a:defRPr sz="2000" b="0" i="0" u="none" strike="noStrike" cap="none">
                <a:solidFill>
                  <a:srgbClr val="171717"/>
                </a:solidFill>
                <a:latin typeface="Roboto Light"/>
                <a:ea typeface="Roboto Light"/>
                <a:cs typeface="Roboto Light"/>
                <a:sym typeface="Roboto Light"/>
              </a:defRPr>
            </a:lvl2pPr>
            <a:lvl3pPr marL="1371600" marR="0" lvl="2" indent="-400050" algn="l" rtl="0">
              <a:lnSpc>
                <a:spcPct val="160000"/>
              </a:lnSpc>
              <a:spcBef>
                <a:spcPts val="500"/>
              </a:spcBef>
              <a:spcAft>
                <a:spcPts val="0"/>
              </a:spcAft>
              <a:buClr>
                <a:schemeClr val="dk1"/>
              </a:buClr>
              <a:buSzPts val="2700"/>
              <a:buFont typeface="Arial"/>
              <a:buChar char="•"/>
              <a:defRPr sz="1800" b="0" i="0" u="none" strike="noStrike" cap="none">
                <a:solidFill>
                  <a:srgbClr val="171717"/>
                </a:solidFill>
                <a:latin typeface="Roboto Light"/>
                <a:ea typeface="Roboto Light"/>
                <a:cs typeface="Roboto Light"/>
                <a:sym typeface="Roboto Light"/>
              </a:defRPr>
            </a:lvl3pPr>
            <a:lvl4pPr marL="1828800" marR="0" lvl="3" indent="-381000" algn="l" rtl="0">
              <a:lnSpc>
                <a:spcPct val="180000"/>
              </a:lnSpc>
              <a:spcBef>
                <a:spcPts val="500"/>
              </a:spcBef>
              <a:spcAft>
                <a:spcPts val="0"/>
              </a:spcAft>
              <a:buClr>
                <a:schemeClr val="dk1"/>
              </a:buClr>
              <a:buSzPts val="2400"/>
              <a:buFont typeface="Arial"/>
              <a:buChar char="•"/>
              <a:defRPr sz="1600" b="0" i="0" u="none" strike="noStrike" cap="none">
                <a:solidFill>
                  <a:srgbClr val="171717"/>
                </a:solidFill>
                <a:latin typeface="Roboto Light"/>
                <a:ea typeface="Roboto Light"/>
                <a:cs typeface="Roboto Light"/>
                <a:sym typeface="Roboto Light"/>
              </a:defRPr>
            </a:lvl4pPr>
            <a:lvl5pPr marL="2286000" marR="0" lvl="4" indent="-381000" algn="l" rtl="0">
              <a:lnSpc>
                <a:spcPct val="180000"/>
              </a:lnSpc>
              <a:spcBef>
                <a:spcPts val="500"/>
              </a:spcBef>
              <a:spcAft>
                <a:spcPts val="0"/>
              </a:spcAft>
              <a:buClr>
                <a:schemeClr val="dk1"/>
              </a:buClr>
              <a:buSzPts val="2400"/>
              <a:buFont typeface="Arial"/>
              <a:buChar char="•"/>
              <a:defRPr sz="1600" b="0" i="0" u="none" strike="noStrike" cap="none">
                <a:solidFill>
                  <a:srgbClr val="171717"/>
                </a:solidFill>
                <a:latin typeface="Roboto Light"/>
                <a:ea typeface="Roboto Light"/>
                <a:cs typeface="Roboto Light"/>
                <a:sym typeface="Roboto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Light"/>
                <a:ea typeface="Roboto Light"/>
                <a:cs typeface="Roboto Light"/>
                <a:sym typeface="Roboto Light"/>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Light"/>
                <a:ea typeface="Roboto Light"/>
                <a:cs typeface="Roboto Light"/>
                <a:sym typeface="Roboto Light"/>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Light"/>
                <a:ea typeface="Roboto Light"/>
                <a:cs typeface="Roboto Light"/>
                <a:sym typeface="Roboto Light"/>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Light"/>
                <a:ea typeface="Roboto Light"/>
                <a:cs typeface="Roboto Light"/>
                <a:sym typeface="Roboto Light"/>
              </a:defRPr>
            </a:lvl9pPr>
          </a:lstStyle>
          <a:p>
            <a:pPr marL="0" indent="0">
              <a:buNone/>
            </a:pPr>
            <a:r>
              <a:rPr lang="en-GB" b="1">
                <a:solidFill>
                  <a:schemeClr val="tx1"/>
                </a:solidFill>
              </a:rPr>
              <a:t>Areas, Map Points, Donut Polygons, </a:t>
            </a:r>
            <a:r>
              <a:rPr lang="en-GB" b="1" err="1">
                <a:solidFill>
                  <a:schemeClr val="tx1"/>
                </a:solidFill>
              </a:rPr>
              <a:t>MultiLineString</a:t>
            </a:r>
            <a:r>
              <a:rPr lang="en-GB" b="1">
                <a:solidFill>
                  <a:schemeClr val="tx1"/>
                </a:solidFill>
              </a:rPr>
              <a:t>, Inconsistent Data Formats</a:t>
            </a:r>
            <a:endParaRPr lang="en-US" b="1">
              <a:solidFill>
                <a:schemeClr val="tx1"/>
              </a:solidFill>
            </a:endParaRPr>
          </a:p>
        </p:txBody>
      </p:sp>
      <p:pic>
        <p:nvPicPr>
          <p:cNvPr id="9" name="Picture 8" descr="A piece of paper with text&#10;&#10;AI-generated content may be incorrect.">
            <a:extLst>
              <a:ext uri="{FF2B5EF4-FFF2-40B4-BE49-F238E27FC236}">
                <a16:creationId xmlns:a16="http://schemas.microsoft.com/office/drawing/2014/main" id="{1AAC3BDD-D2FB-ABDA-9207-75DB69285198}"/>
              </a:ext>
            </a:extLst>
          </p:cNvPr>
          <p:cNvPicPr>
            <a:picLocks noChangeAspect="1"/>
          </p:cNvPicPr>
          <p:nvPr/>
        </p:nvPicPr>
        <p:blipFill>
          <a:blip r:embed="rId3"/>
          <a:stretch>
            <a:fillRect/>
          </a:stretch>
        </p:blipFill>
        <p:spPr>
          <a:xfrm>
            <a:off x="5107650" y="2332950"/>
            <a:ext cx="3278700" cy="3086100"/>
          </a:xfrm>
          <a:prstGeom prst="rect">
            <a:avLst/>
          </a:prstGeom>
        </p:spPr>
      </p:pic>
      <p:pic>
        <p:nvPicPr>
          <p:cNvPr id="10" name="Picture 9" descr="A black and white map of a city&#10;&#10;AI-generated content may be incorrect.">
            <a:extLst>
              <a:ext uri="{FF2B5EF4-FFF2-40B4-BE49-F238E27FC236}">
                <a16:creationId xmlns:a16="http://schemas.microsoft.com/office/drawing/2014/main" id="{33B81464-8E22-5FD8-47CA-6D115420F895}"/>
              </a:ext>
            </a:extLst>
          </p:cNvPr>
          <p:cNvPicPr>
            <a:picLocks noChangeAspect="1"/>
          </p:cNvPicPr>
          <p:nvPr/>
        </p:nvPicPr>
        <p:blipFill>
          <a:blip r:embed="rId4"/>
          <a:stretch>
            <a:fillRect/>
          </a:stretch>
        </p:blipFill>
        <p:spPr>
          <a:xfrm rot="600000">
            <a:off x="7948617" y="2189319"/>
            <a:ext cx="2470350" cy="3308100"/>
          </a:xfrm>
          <a:prstGeom prst="rect">
            <a:avLst/>
          </a:prstGeom>
        </p:spPr>
      </p:pic>
      <p:sp>
        <p:nvSpPr>
          <p:cNvPr id="11" name="Text Placeholder 1">
            <a:extLst>
              <a:ext uri="{FF2B5EF4-FFF2-40B4-BE49-F238E27FC236}">
                <a16:creationId xmlns:a16="http://schemas.microsoft.com/office/drawing/2014/main" id="{A41F157F-B204-3345-B645-96F4F40D1285}"/>
              </a:ext>
            </a:extLst>
          </p:cNvPr>
          <p:cNvSpPr txBox="1">
            <a:spLocks/>
          </p:cNvSpPr>
          <p:nvPr/>
        </p:nvSpPr>
        <p:spPr>
          <a:xfrm>
            <a:off x="6361237" y="1731093"/>
            <a:ext cx="4362145" cy="790820"/>
          </a:xfrm>
          <a:prstGeom prst="rect">
            <a:avLst/>
          </a:prstGeom>
          <a:noFill/>
          <a:ln>
            <a:noFill/>
          </a:ln>
        </p:spPr>
        <p:txBody>
          <a:bodyPr spcFirstLastPara="1" wrap="square" lIns="91425" tIns="45700" rIns="91425" bIns="45700" anchor="t" anchorCtr="0">
            <a:normAutofit fontScale="62500" lnSpcReduction="20000"/>
          </a:bodyPr>
          <a:lstStyle>
            <a:defPPr marR="0" lvl="0" algn="l" rtl="0">
              <a:lnSpc>
                <a:spcPct val="100000"/>
              </a:lnSpc>
              <a:spcBef>
                <a:spcPts val="0"/>
              </a:spcBef>
              <a:spcAft>
                <a:spcPts val="0"/>
              </a:spcAft>
            </a:defPPr>
            <a:lvl1pPr marL="457200" marR="0" lvl="0" indent="-457200" algn="l" rtl="0">
              <a:lnSpc>
                <a:spcPct val="120000"/>
              </a:lnSpc>
              <a:spcBef>
                <a:spcPts val="1600"/>
              </a:spcBef>
              <a:spcAft>
                <a:spcPts val="0"/>
              </a:spcAft>
              <a:buClr>
                <a:schemeClr val="dk1"/>
              </a:buClr>
              <a:buSzPts val="3600"/>
              <a:buFont typeface="Arial"/>
              <a:buChar char="•"/>
              <a:defRPr sz="2400" b="0" i="0" u="none" strike="noStrike" cap="none">
                <a:solidFill>
                  <a:srgbClr val="171717"/>
                </a:solidFill>
                <a:latin typeface="Roboto Light"/>
                <a:ea typeface="Roboto Light"/>
                <a:cs typeface="Roboto Light"/>
                <a:sym typeface="Roboto Light"/>
              </a:defRPr>
            </a:lvl1pPr>
            <a:lvl2pPr marL="914400" marR="0" lvl="1" indent="-419100" algn="l" rtl="0">
              <a:lnSpc>
                <a:spcPct val="144000"/>
              </a:lnSpc>
              <a:spcBef>
                <a:spcPts val="500"/>
              </a:spcBef>
              <a:spcAft>
                <a:spcPts val="0"/>
              </a:spcAft>
              <a:buClr>
                <a:schemeClr val="dk1"/>
              </a:buClr>
              <a:buSzPts val="3000"/>
              <a:buFont typeface="Arial"/>
              <a:buChar char="•"/>
              <a:defRPr sz="2000" b="0" i="0" u="none" strike="noStrike" cap="none">
                <a:solidFill>
                  <a:srgbClr val="171717"/>
                </a:solidFill>
                <a:latin typeface="Roboto Light"/>
                <a:ea typeface="Roboto Light"/>
                <a:cs typeface="Roboto Light"/>
                <a:sym typeface="Roboto Light"/>
              </a:defRPr>
            </a:lvl2pPr>
            <a:lvl3pPr marL="1371600" marR="0" lvl="2" indent="-400050" algn="l" rtl="0">
              <a:lnSpc>
                <a:spcPct val="160000"/>
              </a:lnSpc>
              <a:spcBef>
                <a:spcPts val="500"/>
              </a:spcBef>
              <a:spcAft>
                <a:spcPts val="0"/>
              </a:spcAft>
              <a:buClr>
                <a:schemeClr val="dk1"/>
              </a:buClr>
              <a:buSzPts val="2700"/>
              <a:buFont typeface="Arial"/>
              <a:buChar char="•"/>
              <a:defRPr sz="1800" b="0" i="0" u="none" strike="noStrike" cap="none">
                <a:solidFill>
                  <a:srgbClr val="171717"/>
                </a:solidFill>
                <a:latin typeface="Roboto Light"/>
                <a:ea typeface="Roboto Light"/>
                <a:cs typeface="Roboto Light"/>
                <a:sym typeface="Roboto Light"/>
              </a:defRPr>
            </a:lvl3pPr>
            <a:lvl4pPr marL="1828800" marR="0" lvl="3" indent="-381000" algn="l" rtl="0">
              <a:lnSpc>
                <a:spcPct val="180000"/>
              </a:lnSpc>
              <a:spcBef>
                <a:spcPts val="500"/>
              </a:spcBef>
              <a:spcAft>
                <a:spcPts val="0"/>
              </a:spcAft>
              <a:buClr>
                <a:schemeClr val="dk1"/>
              </a:buClr>
              <a:buSzPts val="2400"/>
              <a:buFont typeface="Arial"/>
              <a:buChar char="•"/>
              <a:defRPr sz="1600" b="0" i="0" u="none" strike="noStrike" cap="none">
                <a:solidFill>
                  <a:srgbClr val="171717"/>
                </a:solidFill>
                <a:latin typeface="Roboto Light"/>
                <a:ea typeface="Roboto Light"/>
                <a:cs typeface="Roboto Light"/>
                <a:sym typeface="Roboto Light"/>
              </a:defRPr>
            </a:lvl4pPr>
            <a:lvl5pPr marL="2286000" marR="0" lvl="4" indent="-381000" algn="l" rtl="0">
              <a:lnSpc>
                <a:spcPct val="180000"/>
              </a:lnSpc>
              <a:spcBef>
                <a:spcPts val="500"/>
              </a:spcBef>
              <a:spcAft>
                <a:spcPts val="0"/>
              </a:spcAft>
              <a:buClr>
                <a:schemeClr val="dk1"/>
              </a:buClr>
              <a:buSzPts val="2400"/>
              <a:buFont typeface="Arial"/>
              <a:buChar char="•"/>
              <a:defRPr sz="1600" b="0" i="0" u="none" strike="noStrike" cap="none">
                <a:solidFill>
                  <a:srgbClr val="171717"/>
                </a:solidFill>
                <a:latin typeface="Roboto Light"/>
                <a:ea typeface="Roboto Light"/>
                <a:cs typeface="Roboto Light"/>
                <a:sym typeface="Roboto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Light"/>
                <a:ea typeface="Roboto Light"/>
                <a:cs typeface="Roboto Light"/>
                <a:sym typeface="Roboto Light"/>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Light"/>
                <a:ea typeface="Roboto Light"/>
                <a:cs typeface="Roboto Light"/>
                <a:sym typeface="Roboto Light"/>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Light"/>
                <a:ea typeface="Roboto Light"/>
                <a:cs typeface="Roboto Light"/>
                <a:sym typeface="Roboto Light"/>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Light"/>
                <a:ea typeface="Roboto Light"/>
                <a:cs typeface="Roboto Light"/>
                <a:sym typeface="Roboto Light"/>
              </a:defRPr>
            </a:lvl9pPr>
          </a:lstStyle>
          <a:p>
            <a:pPr marL="0" indent="0">
              <a:buNone/>
            </a:pPr>
            <a:r>
              <a:rPr lang="en-GB" b="1">
                <a:solidFill>
                  <a:schemeClr val="tx1"/>
                </a:solidFill>
              </a:rPr>
              <a:t>Codifying planning constraints as modern geospatial data</a:t>
            </a:r>
          </a:p>
        </p:txBody>
      </p:sp>
      <p:sp>
        <p:nvSpPr>
          <p:cNvPr id="12" name="Text Placeholder 1">
            <a:extLst>
              <a:ext uri="{FF2B5EF4-FFF2-40B4-BE49-F238E27FC236}">
                <a16:creationId xmlns:a16="http://schemas.microsoft.com/office/drawing/2014/main" id="{D1C09378-9C53-69B2-B2D6-1629959BC969}"/>
              </a:ext>
            </a:extLst>
          </p:cNvPr>
          <p:cNvSpPr txBox="1">
            <a:spLocks/>
          </p:cNvSpPr>
          <p:nvPr/>
        </p:nvSpPr>
        <p:spPr>
          <a:xfrm>
            <a:off x="487237" y="1671093"/>
            <a:ext cx="4878145" cy="832820"/>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57200" algn="l" rtl="0">
              <a:lnSpc>
                <a:spcPct val="120000"/>
              </a:lnSpc>
              <a:spcBef>
                <a:spcPts val="1600"/>
              </a:spcBef>
              <a:spcAft>
                <a:spcPts val="0"/>
              </a:spcAft>
              <a:buClr>
                <a:schemeClr val="dk1"/>
              </a:buClr>
              <a:buSzPts val="3600"/>
              <a:buFont typeface="Arial"/>
              <a:buChar char="•"/>
              <a:defRPr sz="2400" b="0" i="0" u="none" strike="noStrike" cap="none">
                <a:solidFill>
                  <a:srgbClr val="171717"/>
                </a:solidFill>
                <a:latin typeface="Roboto Light"/>
                <a:ea typeface="Roboto Light"/>
                <a:cs typeface="Roboto Light"/>
                <a:sym typeface="Roboto Light"/>
              </a:defRPr>
            </a:lvl1pPr>
            <a:lvl2pPr marL="914400" marR="0" lvl="1" indent="-419100" algn="l" rtl="0">
              <a:lnSpc>
                <a:spcPct val="144000"/>
              </a:lnSpc>
              <a:spcBef>
                <a:spcPts val="500"/>
              </a:spcBef>
              <a:spcAft>
                <a:spcPts val="0"/>
              </a:spcAft>
              <a:buClr>
                <a:schemeClr val="dk1"/>
              </a:buClr>
              <a:buSzPts val="3000"/>
              <a:buFont typeface="Arial"/>
              <a:buChar char="•"/>
              <a:defRPr sz="2000" b="0" i="0" u="none" strike="noStrike" cap="none">
                <a:solidFill>
                  <a:srgbClr val="171717"/>
                </a:solidFill>
                <a:latin typeface="Roboto Light"/>
                <a:ea typeface="Roboto Light"/>
                <a:cs typeface="Roboto Light"/>
                <a:sym typeface="Roboto Light"/>
              </a:defRPr>
            </a:lvl2pPr>
            <a:lvl3pPr marL="1371600" marR="0" lvl="2" indent="-400050" algn="l" rtl="0">
              <a:lnSpc>
                <a:spcPct val="160000"/>
              </a:lnSpc>
              <a:spcBef>
                <a:spcPts val="500"/>
              </a:spcBef>
              <a:spcAft>
                <a:spcPts val="0"/>
              </a:spcAft>
              <a:buClr>
                <a:schemeClr val="dk1"/>
              </a:buClr>
              <a:buSzPts val="2700"/>
              <a:buFont typeface="Arial"/>
              <a:buChar char="•"/>
              <a:defRPr sz="1800" b="0" i="0" u="none" strike="noStrike" cap="none">
                <a:solidFill>
                  <a:srgbClr val="171717"/>
                </a:solidFill>
                <a:latin typeface="Roboto Light"/>
                <a:ea typeface="Roboto Light"/>
                <a:cs typeface="Roboto Light"/>
                <a:sym typeface="Roboto Light"/>
              </a:defRPr>
            </a:lvl3pPr>
            <a:lvl4pPr marL="1828800" marR="0" lvl="3" indent="-381000" algn="l" rtl="0">
              <a:lnSpc>
                <a:spcPct val="180000"/>
              </a:lnSpc>
              <a:spcBef>
                <a:spcPts val="500"/>
              </a:spcBef>
              <a:spcAft>
                <a:spcPts val="0"/>
              </a:spcAft>
              <a:buClr>
                <a:schemeClr val="dk1"/>
              </a:buClr>
              <a:buSzPts val="2400"/>
              <a:buFont typeface="Arial"/>
              <a:buChar char="•"/>
              <a:defRPr sz="1600" b="0" i="0" u="none" strike="noStrike" cap="none">
                <a:solidFill>
                  <a:srgbClr val="171717"/>
                </a:solidFill>
                <a:latin typeface="Roboto Light"/>
                <a:ea typeface="Roboto Light"/>
                <a:cs typeface="Roboto Light"/>
                <a:sym typeface="Roboto Light"/>
              </a:defRPr>
            </a:lvl4pPr>
            <a:lvl5pPr marL="2286000" marR="0" lvl="4" indent="-381000" algn="l" rtl="0">
              <a:lnSpc>
                <a:spcPct val="180000"/>
              </a:lnSpc>
              <a:spcBef>
                <a:spcPts val="500"/>
              </a:spcBef>
              <a:spcAft>
                <a:spcPts val="0"/>
              </a:spcAft>
              <a:buClr>
                <a:schemeClr val="dk1"/>
              </a:buClr>
              <a:buSzPts val="2400"/>
              <a:buFont typeface="Arial"/>
              <a:buChar char="•"/>
              <a:defRPr sz="1600" b="0" i="0" u="none" strike="noStrike" cap="none">
                <a:solidFill>
                  <a:srgbClr val="171717"/>
                </a:solidFill>
                <a:latin typeface="Roboto Light"/>
                <a:ea typeface="Roboto Light"/>
                <a:cs typeface="Roboto Light"/>
                <a:sym typeface="Roboto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Light"/>
                <a:ea typeface="Roboto Light"/>
                <a:cs typeface="Roboto Light"/>
                <a:sym typeface="Roboto Light"/>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Light"/>
                <a:ea typeface="Roboto Light"/>
                <a:cs typeface="Roboto Light"/>
                <a:sym typeface="Roboto Light"/>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Light"/>
                <a:ea typeface="Roboto Light"/>
                <a:cs typeface="Roboto Light"/>
                <a:sym typeface="Roboto Light"/>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Light"/>
                <a:ea typeface="Roboto Light"/>
                <a:cs typeface="Roboto Light"/>
                <a:sym typeface="Roboto Light"/>
              </a:defRPr>
            </a:lvl9pPr>
          </a:lstStyle>
          <a:p>
            <a:pPr marL="0" indent="0">
              <a:buNone/>
            </a:pPr>
            <a:r>
              <a:rPr lang="en-GB" sz="2000" b="1">
                <a:solidFill>
                  <a:srgbClr val="0D0108"/>
                </a:solidFill>
              </a:rPr>
              <a:t>1) Planning Data has huge variability</a:t>
            </a:r>
            <a:endParaRPr lang="en-US" sz="2000"/>
          </a:p>
        </p:txBody>
      </p:sp>
      <p:sp>
        <p:nvSpPr>
          <p:cNvPr id="13" name="Text Placeholder 1">
            <a:extLst>
              <a:ext uri="{FF2B5EF4-FFF2-40B4-BE49-F238E27FC236}">
                <a16:creationId xmlns:a16="http://schemas.microsoft.com/office/drawing/2014/main" id="{5D3B490D-8DD8-5372-E490-0788549DFD4C}"/>
              </a:ext>
            </a:extLst>
          </p:cNvPr>
          <p:cNvSpPr txBox="1">
            <a:spLocks/>
          </p:cNvSpPr>
          <p:nvPr/>
        </p:nvSpPr>
        <p:spPr>
          <a:xfrm>
            <a:off x="6229237" y="1299092"/>
            <a:ext cx="4878145" cy="832820"/>
          </a:xfrm>
          <a:prstGeom prst="rect">
            <a:avLst/>
          </a:prstGeom>
          <a:noFill/>
          <a:ln>
            <a:noFill/>
          </a:ln>
        </p:spPr>
        <p:txBody>
          <a:bodyPr spcFirstLastPara="1" wrap="square" lIns="91425" tIns="45700" rIns="91425" bIns="45700" anchor="t" anchorCtr="0">
            <a:normAutofit fontScale="85000" lnSpcReduction="10000"/>
          </a:bodyPr>
          <a:lstStyle>
            <a:defPPr marR="0" lvl="0" algn="l" rtl="0">
              <a:lnSpc>
                <a:spcPct val="100000"/>
              </a:lnSpc>
              <a:spcBef>
                <a:spcPts val="0"/>
              </a:spcBef>
              <a:spcAft>
                <a:spcPts val="0"/>
              </a:spcAft>
            </a:defPPr>
            <a:lvl1pPr marL="457200" marR="0" lvl="0" indent="-457200" algn="l" rtl="0">
              <a:lnSpc>
                <a:spcPct val="120000"/>
              </a:lnSpc>
              <a:spcBef>
                <a:spcPts val="1600"/>
              </a:spcBef>
              <a:spcAft>
                <a:spcPts val="0"/>
              </a:spcAft>
              <a:buClr>
                <a:schemeClr val="dk1"/>
              </a:buClr>
              <a:buSzPts val="3600"/>
              <a:buFont typeface="Arial"/>
              <a:buChar char="•"/>
              <a:defRPr sz="2400" b="0" i="0" u="none" strike="noStrike" cap="none">
                <a:solidFill>
                  <a:srgbClr val="171717"/>
                </a:solidFill>
                <a:latin typeface="Roboto Light"/>
                <a:ea typeface="Roboto Light"/>
                <a:cs typeface="Roboto Light"/>
                <a:sym typeface="Roboto Light"/>
              </a:defRPr>
            </a:lvl1pPr>
            <a:lvl2pPr marL="914400" marR="0" lvl="1" indent="-419100" algn="l" rtl="0">
              <a:lnSpc>
                <a:spcPct val="144000"/>
              </a:lnSpc>
              <a:spcBef>
                <a:spcPts val="500"/>
              </a:spcBef>
              <a:spcAft>
                <a:spcPts val="0"/>
              </a:spcAft>
              <a:buClr>
                <a:schemeClr val="dk1"/>
              </a:buClr>
              <a:buSzPts val="3000"/>
              <a:buFont typeface="Arial"/>
              <a:buChar char="•"/>
              <a:defRPr sz="2000" b="0" i="0" u="none" strike="noStrike" cap="none">
                <a:solidFill>
                  <a:srgbClr val="171717"/>
                </a:solidFill>
                <a:latin typeface="Roboto Light"/>
                <a:ea typeface="Roboto Light"/>
                <a:cs typeface="Roboto Light"/>
                <a:sym typeface="Roboto Light"/>
              </a:defRPr>
            </a:lvl2pPr>
            <a:lvl3pPr marL="1371600" marR="0" lvl="2" indent="-400050" algn="l" rtl="0">
              <a:lnSpc>
                <a:spcPct val="160000"/>
              </a:lnSpc>
              <a:spcBef>
                <a:spcPts val="500"/>
              </a:spcBef>
              <a:spcAft>
                <a:spcPts val="0"/>
              </a:spcAft>
              <a:buClr>
                <a:schemeClr val="dk1"/>
              </a:buClr>
              <a:buSzPts val="2700"/>
              <a:buFont typeface="Arial"/>
              <a:buChar char="•"/>
              <a:defRPr sz="1800" b="0" i="0" u="none" strike="noStrike" cap="none">
                <a:solidFill>
                  <a:srgbClr val="171717"/>
                </a:solidFill>
                <a:latin typeface="Roboto Light"/>
                <a:ea typeface="Roboto Light"/>
                <a:cs typeface="Roboto Light"/>
                <a:sym typeface="Roboto Light"/>
              </a:defRPr>
            </a:lvl3pPr>
            <a:lvl4pPr marL="1828800" marR="0" lvl="3" indent="-381000" algn="l" rtl="0">
              <a:lnSpc>
                <a:spcPct val="180000"/>
              </a:lnSpc>
              <a:spcBef>
                <a:spcPts val="500"/>
              </a:spcBef>
              <a:spcAft>
                <a:spcPts val="0"/>
              </a:spcAft>
              <a:buClr>
                <a:schemeClr val="dk1"/>
              </a:buClr>
              <a:buSzPts val="2400"/>
              <a:buFont typeface="Arial"/>
              <a:buChar char="•"/>
              <a:defRPr sz="1600" b="0" i="0" u="none" strike="noStrike" cap="none">
                <a:solidFill>
                  <a:srgbClr val="171717"/>
                </a:solidFill>
                <a:latin typeface="Roboto Light"/>
                <a:ea typeface="Roboto Light"/>
                <a:cs typeface="Roboto Light"/>
                <a:sym typeface="Roboto Light"/>
              </a:defRPr>
            </a:lvl4pPr>
            <a:lvl5pPr marL="2286000" marR="0" lvl="4" indent="-381000" algn="l" rtl="0">
              <a:lnSpc>
                <a:spcPct val="180000"/>
              </a:lnSpc>
              <a:spcBef>
                <a:spcPts val="500"/>
              </a:spcBef>
              <a:spcAft>
                <a:spcPts val="0"/>
              </a:spcAft>
              <a:buClr>
                <a:schemeClr val="dk1"/>
              </a:buClr>
              <a:buSzPts val="2400"/>
              <a:buFont typeface="Arial"/>
              <a:buChar char="•"/>
              <a:defRPr sz="1600" b="0" i="0" u="none" strike="noStrike" cap="none">
                <a:solidFill>
                  <a:srgbClr val="171717"/>
                </a:solidFill>
                <a:latin typeface="Roboto Light"/>
                <a:ea typeface="Roboto Light"/>
                <a:cs typeface="Roboto Light"/>
                <a:sym typeface="Roboto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Light"/>
                <a:ea typeface="Roboto Light"/>
                <a:cs typeface="Roboto Light"/>
                <a:sym typeface="Roboto Light"/>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Light"/>
                <a:ea typeface="Roboto Light"/>
                <a:cs typeface="Roboto Light"/>
                <a:sym typeface="Roboto Light"/>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Light"/>
                <a:ea typeface="Roboto Light"/>
                <a:cs typeface="Roboto Light"/>
                <a:sym typeface="Roboto Light"/>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Light"/>
                <a:ea typeface="Roboto Light"/>
                <a:cs typeface="Roboto Light"/>
                <a:sym typeface="Roboto Light"/>
              </a:defRPr>
            </a:lvl9pPr>
          </a:lstStyle>
          <a:p>
            <a:pPr marL="0" indent="0">
              <a:buNone/>
            </a:pPr>
            <a:r>
              <a:rPr lang="en-GB" b="1">
                <a:solidFill>
                  <a:srgbClr val="0D0108"/>
                </a:solidFill>
              </a:rPr>
              <a:t>2) Planning Constraints Locked in PDFs</a:t>
            </a:r>
          </a:p>
        </p:txBody>
      </p:sp>
    </p:spTree>
    <p:extLst>
      <p:ext uri="{BB962C8B-B14F-4D97-AF65-F5344CB8AC3E}">
        <p14:creationId xmlns:p14="http://schemas.microsoft.com/office/powerpoint/2010/main" val="1911327216"/>
      </p:ext>
    </p:extLst>
  </p:cSld>
  <p:clrMapOvr>
    <a:masterClrMapping/>
  </p:clrMapOvr>
  <p:transition spd="med">
    <p:push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2CF531-FB50-3177-C0BC-239F41A7CD0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8CFEFFC-9BB2-5E87-CD03-FA685DB9B101}"/>
              </a:ext>
            </a:extLst>
          </p:cNvPr>
          <p:cNvSpPr>
            <a:spLocks noGrp="1"/>
          </p:cNvSpPr>
          <p:nvPr>
            <p:ph type="title"/>
          </p:nvPr>
        </p:nvSpPr>
        <p:spPr/>
        <p:txBody>
          <a:bodyPr/>
          <a:lstStyle/>
          <a:p>
            <a:r>
              <a:rPr lang="en-GB"/>
              <a:t>Extract: Documents to Data</a:t>
            </a:r>
            <a:br>
              <a:rPr lang="en-GB"/>
            </a:br>
            <a:r>
              <a:rPr lang="en-GB" sz="2000"/>
              <a:t>A tool for automatically transforming planning documents into modern geospatial data</a:t>
            </a:r>
          </a:p>
        </p:txBody>
      </p:sp>
      <p:pic>
        <p:nvPicPr>
          <p:cNvPr id="7" name="Picture 6" descr="A map of a city&#10;&#10;AI-generated content may be incorrect.">
            <a:extLst>
              <a:ext uri="{FF2B5EF4-FFF2-40B4-BE49-F238E27FC236}">
                <a16:creationId xmlns:a16="http://schemas.microsoft.com/office/drawing/2014/main" id="{C9DAB716-EAEB-3F7F-F1F4-7332A8906BD5}"/>
              </a:ext>
            </a:extLst>
          </p:cNvPr>
          <p:cNvPicPr>
            <a:picLocks noChangeAspect="1"/>
          </p:cNvPicPr>
          <p:nvPr/>
        </p:nvPicPr>
        <p:blipFill>
          <a:blip r:embed="rId2"/>
          <a:stretch>
            <a:fillRect/>
          </a:stretch>
        </p:blipFill>
        <p:spPr>
          <a:xfrm>
            <a:off x="829733" y="1715577"/>
            <a:ext cx="10007601" cy="4598774"/>
          </a:xfrm>
          <a:prstGeom prst="rect">
            <a:avLst/>
          </a:prstGeom>
        </p:spPr>
      </p:pic>
    </p:spTree>
    <p:extLst>
      <p:ext uri="{BB962C8B-B14F-4D97-AF65-F5344CB8AC3E}">
        <p14:creationId xmlns:p14="http://schemas.microsoft.com/office/powerpoint/2010/main" val="2930114225"/>
      </p:ext>
    </p:extLst>
  </p:cSld>
  <p:clrMapOvr>
    <a:masterClrMapping/>
  </p:clrMapOvr>
  <p:transition spd="med">
    <p:push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6">
          <a:extLst>
            <a:ext uri="{FF2B5EF4-FFF2-40B4-BE49-F238E27FC236}">
              <a16:creationId xmlns:a16="http://schemas.microsoft.com/office/drawing/2014/main" id="{90150D40-4367-8429-DE21-C59683397D87}"/>
            </a:ext>
          </a:extLst>
        </p:cNvPr>
        <p:cNvGrpSpPr/>
        <p:nvPr/>
      </p:nvGrpSpPr>
      <p:grpSpPr>
        <a:xfrm>
          <a:off x="0" y="0"/>
          <a:ext cx="0" cy="0"/>
          <a:chOff x="0" y="0"/>
          <a:chExt cx="0" cy="0"/>
        </a:xfrm>
      </p:grpSpPr>
      <p:sp>
        <p:nvSpPr>
          <p:cNvPr id="217" name="Google Shape;217;g33a88ab4cb0_2_4">
            <a:extLst>
              <a:ext uri="{FF2B5EF4-FFF2-40B4-BE49-F238E27FC236}">
                <a16:creationId xmlns:a16="http://schemas.microsoft.com/office/drawing/2014/main" id="{D2618B73-B21F-7BE2-BB0B-62C6DA7FE951}"/>
              </a:ext>
            </a:extLst>
          </p:cNvPr>
          <p:cNvSpPr txBox="1">
            <a:spLocks noGrp="1"/>
          </p:cNvSpPr>
          <p:nvPr>
            <p:ph type="title"/>
          </p:nvPr>
        </p:nvSpPr>
        <p:spPr>
          <a:xfrm>
            <a:off x="587375" y="225425"/>
            <a:ext cx="8897700" cy="2259900"/>
          </a:xfrm>
          <a:prstGeom prst="rect">
            <a:avLst/>
          </a:prstGeom>
          <a:noFill/>
          <a:ln>
            <a:noFill/>
          </a:ln>
        </p:spPr>
        <p:txBody>
          <a:bodyPr spcFirstLastPara="1" wrap="square" lIns="91425" tIns="45700" rIns="91425" bIns="45700" anchor="b" anchorCtr="0">
            <a:noAutofit/>
          </a:bodyPr>
          <a:lstStyle/>
          <a:p>
            <a:r>
              <a:rPr lang="en-US"/>
              <a:t>Extract Demo</a:t>
            </a:r>
          </a:p>
        </p:txBody>
      </p:sp>
    </p:spTree>
    <p:extLst>
      <p:ext uri="{BB962C8B-B14F-4D97-AF65-F5344CB8AC3E}">
        <p14:creationId xmlns:p14="http://schemas.microsoft.com/office/powerpoint/2010/main" val="1832776530"/>
      </p:ext>
    </p:extLst>
  </p:cSld>
  <p:clrMapOvr>
    <a:masterClrMapping/>
  </p:clrMapOvr>
  <p:transition spd="med">
    <p:push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33E703-73C2-65B5-BD04-9A727A2A339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0B06362-29FB-122B-253C-832775D8C35C}"/>
              </a:ext>
            </a:extLst>
          </p:cNvPr>
          <p:cNvSpPr>
            <a:spLocks noGrp="1"/>
          </p:cNvSpPr>
          <p:nvPr>
            <p:ph type="body" idx="1"/>
          </p:nvPr>
        </p:nvSpPr>
        <p:spPr/>
        <p:txBody>
          <a:bodyPr/>
          <a:lstStyle/>
          <a:p>
            <a:r>
              <a:rPr lang="en-GB"/>
              <a:t>Extract are attending and Demoing at ODP Event in Keswick 2026!</a:t>
            </a:r>
          </a:p>
          <a:p>
            <a:r>
              <a:rPr lang="en-GB"/>
              <a:t>Questions? - Extract Drop-in every 2nd Tuesday or find </a:t>
            </a:r>
            <a:r>
              <a:rPr lang="en-GB">
                <a:solidFill>
                  <a:schemeClr val="tx1"/>
                </a:solidFill>
              </a:rPr>
              <a:t>Chanelle Williams</a:t>
            </a:r>
            <a:r>
              <a:rPr lang="en-GB"/>
              <a:t> via slack</a:t>
            </a:r>
          </a:p>
          <a:p>
            <a:r>
              <a:rPr lang="en-GB">
                <a:solidFill>
                  <a:schemeClr val="tx1"/>
                </a:solidFill>
              </a:rPr>
              <a:t>Ask: LPAs who have not fully digitalised TPO's/Article 4/Conservation who would like to assist with User Research both in person/online! </a:t>
            </a:r>
          </a:p>
        </p:txBody>
      </p:sp>
      <p:sp>
        <p:nvSpPr>
          <p:cNvPr id="3" name="Title 2">
            <a:extLst>
              <a:ext uri="{FF2B5EF4-FFF2-40B4-BE49-F238E27FC236}">
                <a16:creationId xmlns:a16="http://schemas.microsoft.com/office/drawing/2014/main" id="{2B7FA252-1656-2446-9E77-FFBBEEF7E2AD}"/>
              </a:ext>
            </a:extLst>
          </p:cNvPr>
          <p:cNvSpPr>
            <a:spLocks noGrp="1"/>
          </p:cNvSpPr>
          <p:nvPr>
            <p:ph type="title"/>
          </p:nvPr>
        </p:nvSpPr>
        <p:spPr/>
        <p:txBody>
          <a:bodyPr/>
          <a:lstStyle/>
          <a:p>
            <a:r>
              <a:rPr lang="en-GB"/>
              <a:t>What Next! </a:t>
            </a:r>
          </a:p>
        </p:txBody>
      </p:sp>
    </p:spTree>
    <p:extLst>
      <p:ext uri="{BB962C8B-B14F-4D97-AF65-F5344CB8AC3E}">
        <p14:creationId xmlns:p14="http://schemas.microsoft.com/office/powerpoint/2010/main" val="2740400015"/>
      </p:ext>
    </p:extLst>
  </p:cSld>
  <p:clrMapOvr>
    <a:masterClrMapping/>
  </p:clrMapOvr>
  <p:transition spd="med">
    <p:push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6">
          <a:extLst>
            <a:ext uri="{FF2B5EF4-FFF2-40B4-BE49-F238E27FC236}">
              <a16:creationId xmlns:a16="http://schemas.microsoft.com/office/drawing/2014/main" id="{EE6F8FB3-07B4-609F-A5FA-EA32BCA480A4}"/>
            </a:ext>
          </a:extLst>
        </p:cNvPr>
        <p:cNvGrpSpPr/>
        <p:nvPr/>
      </p:nvGrpSpPr>
      <p:grpSpPr>
        <a:xfrm>
          <a:off x="0" y="0"/>
          <a:ext cx="0" cy="0"/>
          <a:chOff x="0" y="0"/>
          <a:chExt cx="0" cy="0"/>
        </a:xfrm>
      </p:grpSpPr>
      <p:sp>
        <p:nvSpPr>
          <p:cNvPr id="217" name="Google Shape;217;g33a88ab4cb0_2_4">
            <a:extLst>
              <a:ext uri="{FF2B5EF4-FFF2-40B4-BE49-F238E27FC236}">
                <a16:creationId xmlns:a16="http://schemas.microsoft.com/office/drawing/2014/main" id="{7C348A10-9BE1-6EB6-5A67-D8E578619D3F}"/>
              </a:ext>
            </a:extLst>
          </p:cNvPr>
          <p:cNvSpPr txBox="1">
            <a:spLocks noGrp="1"/>
          </p:cNvSpPr>
          <p:nvPr>
            <p:ph type="title"/>
          </p:nvPr>
        </p:nvSpPr>
        <p:spPr>
          <a:xfrm>
            <a:off x="587375" y="225425"/>
            <a:ext cx="8897700" cy="2259900"/>
          </a:xfrm>
          <a:prstGeom prst="rect">
            <a:avLst/>
          </a:prstGeom>
          <a:noFill/>
          <a:ln>
            <a:noFill/>
          </a:ln>
        </p:spPr>
        <p:txBody>
          <a:bodyPr spcFirstLastPara="1" wrap="square" lIns="91425" tIns="45700" rIns="91425" bIns="45700" anchor="b" anchorCtr="0">
            <a:noAutofit/>
          </a:bodyPr>
          <a:lstStyle/>
          <a:p>
            <a:r>
              <a:rPr lang="en-US"/>
              <a:t>Lambeth Building Control: Tom Gayler </a:t>
            </a:r>
          </a:p>
        </p:txBody>
      </p:sp>
    </p:spTree>
    <p:extLst>
      <p:ext uri="{BB962C8B-B14F-4D97-AF65-F5344CB8AC3E}">
        <p14:creationId xmlns:p14="http://schemas.microsoft.com/office/powerpoint/2010/main" val="3416333603"/>
      </p:ext>
    </p:extLst>
  </p:cSld>
  <p:clrMapOvr>
    <a:masterClrMapping/>
  </p:clrMapOvr>
  <p:transition spd="med">
    <p:push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6">
          <a:extLst>
            <a:ext uri="{FF2B5EF4-FFF2-40B4-BE49-F238E27FC236}">
              <a16:creationId xmlns:a16="http://schemas.microsoft.com/office/drawing/2014/main" id="{378DCBA8-2969-A1FE-6735-FF48BC7F1A1C}"/>
            </a:ext>
          </a:extLst>
        </p:cNvPr>
        <p:cNvGrpSpPr/>
        <p:nvPr/>
      </p:nvGrpSpPr>
      <p:grpSpPr>
        <a:xfrm>
          <a:off x="0" y="0"/>
          <a:ext cx="0" cy="0"/>
          <a:chOff x="0" y="0"/>
          <a:chExt cx="0" cy="0"/>
        </a:xfrm>
      </p:grpSpPr>
      <p:sp>
        <p:nvSpPr>
          <p:cNvPr id="217" name="Google Shape;217;g33a88ab4cb0_2_4">
            <a:extLst>
              <a:ext uri="{FF2B5EF4-FFF2-40B4-BE49-F238E27FC236}">
                <a16:creationId xmlns:a16="http://schemas.microsoft.com/office/drawing/2014/main" id="{201AB71B-FC5D-3AF1-2822-3DF1E14F3017}"/>
              </a:ext>
            </a:extLst>
          </p:cNvPr>
          <p:cNvSpPr txBox="1">
            <a:spLocks noGrp="1"/>
          </p:cNvSpPr>
          <p:nvPr>
            <p:ph type="title"/>
          </p:nvPr>
        </p:nvSpPr>
        <p:spPr>
          <a:xfrm>
            <a:off x="587375" y="225425"/>
            <a:ext cx="8897700" cy="2259900"/>
          </a:xfrm>
          <a:prstGeom prst="rect">
            <a:avLst/>
          </a:prstGeom>
          <a:noFill/>
          <a:ln>
            <a:noFill/>
          </a:ln>
        </p:spPr>
        <p:txBody>
          <a:bodyPr spcFirstLastPara="1" wrap="square" lIns="91425" tIns="45700" rIns="91425" bIns="45700" anchor="b" anchorCtr="0">
            <a:noAutofit/>
          </a:bodyPr>
          <a:lstStyle/>
          <a:p>
            <a:r>
              <a:rPr lang="en-GB" err="1"/>
              <a:t>PropTech</a:t>
            </a:r>
            <a:r>
              <a:rPr lang="en-GB"/>
              <a:t> Round 6 Funding: Alphie Murphy O’Reilly</a:t>
            </a:r>
            <a:endParaRPr lang="en-US"/>
          </a:p>
        </p:txBody>
      </p:sp>
    </p:spTree>
    <p:extLst>
      <p:ext uri="{BB962C8B-B14F-4D97-AF65-F5344CB8AC3E}">
        <p14:creationId xmlns:p14="http://schemas.microsoft.com/office/powerpoint/2010/main" val="4198796010"/>
      </p:ext>
    </p:extLst>
  </p:cSld>
  <p:clrMapOvr>
    <a:masterClrMapping/>
  </p:clrMapOvr>
  <p:transition spd="med">
    <p:push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321;p45">
            <a:extLst>
              <a:ext uri="{FF2B5EF4-FFF2-40B4-BE49-F238E27FC236}">
                <a16:creationId xmlns:a16="http://schemas.microsoft.com/office/drawing/2014/main" id="{CBD3F3E4-1A02-0F57-BFBF-0CFE15CBC8BA}"/>
              </a:ext>
            </a:extLst>
          </p:cNvPr>
          <p:cNvSpPr txBox="1">
            <a:spLocks/>
          </p:cNvSpPr>
          <p:nvPr/>
        </p:nvSpPr>
        <p:spPr>
          <a:xfrm>
            <a:off x="733546" y="-6321"/>
            <a:ext cx="12151744" cy="1062076"/>
          </a:xfrm>
          <a:prstGeom prst="rect">
            <a:avLst/>
          </a:prstGeom>
        </p:spPr>
        <p:txBody>
          <a:bodyPr spcFirstLastPara="1" wrap="square" lIns="91425" tIns="45700" rIns="91425" bIns="45700" anchor="b" anchorCtr="0">
            <a:noAutofit/>
          </a:bodyPr>
          <a:lstStyle>
            <a:lvl1pPr algn="l" defTabSz="914377" rtl="0" eaLnBrk="1" latinLnBrk="0" hangingPunct="1">
              <a:lnSpc>
                <a:spcPct val="90000"/>
              </a:lnSpc>
              <a:spcBef>
                <a:spcPct val="0"/>
              </a:spcBef>
              <a:buNone/>
              <a:defRPr sz="3600" b="1" i="0" kern="1200" spc="-150">
                <a:solidFill>
                  <a:schemeClr val="tx2"/>
                </a:solidFill>
                <a:latin typeface="Arial" panose="020B0604020202020204" pitchFamily="34" charset="0"/>
                <a:ea typeface="+mj-ea"/>
                <a:cs typeface="Arial" panose="020B0604020202020204" pitchFamily="34" charset="0"/>
              </a:defRPr>
            </a:lvl1pPr>
          </a:lstStyle>
          <a:p>
            <a:r>
              <a:rPr lang="en-US">
                <a:latin typeface="Arial"/>
                <a:cs typeface="Arial"/>
              </a:rPr>
              <a:t>PropTech Innovation Fund – Round 6 </a:t>
            </a:r>
          </a:p>
        </p:txBody>
      </p:sp>
      <p:sp>
        <p:nvSpPr>
          <p:cNvPr id="7" name="TextBox 6">
            <a:extLst>
              <a:ext uri="{FF2B5EF4-FFF2-40B4-BE49-F238E27FC236}">
                <a16:creationId xmlns:a16="http://schemas.microsoft.com/office/drawing/2014/main" id="{89A71E4A-E002-CA0E-A608-CAE465F25C37}"/>
              </a:ext>
            </a:extLst>
          </p:cNvPr>
          <p:cNvSpPr txBox="1"/>
          <p:nvPr/>
        </p:nvSpPr>
        <p:spPr>
          <a:xfrm>
            <a:off x="9496247" y="2124690"/>
            <a:ext cx="375065" cy="332555"/>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F4196"/>
              </a:solidFill>
              <a:effectLst/>
              <a:uLnTx/>
              <a:uFillTx/>
              <a:latin typeface="Arial" panose="020B0604020202020204"/>
              <a:ea typeface="+mn-ea"/>
              <a:cs typeface="+mn-cs"/>
            </a:endParaRPr>
          </a:p>
        </p:txBody>
      </p:sp>
      <p:pic>
        <p:nvPicPr>
          <p:cNvPr id="9" name="Picture 8" descr="A white background with black dots&#10;&#10;AI-generated content may be incorrect.">
            <a:extLst>
              <a:ext uri="{FF2B5EF4-FFF2-40B4-BE49-F238E27FC236}">
                <a16:creationId xmlns:a16="http://schemas.microsoft.com/office/drawing/2014/main" id="{E8627FA7-ABC1-3EAA-C1CD-6590BC1962BD}"/>
              </a:ext>
            </a:extLst>
          </p:cNvPr>
          <p:cNvPicPr>
            <a:picLocks noChangeAspect="1"/>
          </p:cNvPicPr>
          <p:nvPr/>
        </p:nvPicPr>
        <p:blipFill>
          <a:blip r:embed="rId2"/>
          <a:stretch>
            <a:fillRect/>
          </a:stretch>
        </p:blipFill>
        <p:spPr>
          <a:xfrm>
            <a:off x="10648739" y="1255745"/>
            <a:ext cx="1416123" cy="558829"/>
          </a:xfrm>
          <a:prstGeom prst="rect">
            <a:avLst/>
          </a:prstGeom>
        </p:spPr>
      </p:pic>
      <p:sp>
        <p:nvSpPr>
          <p:cNvPr id="11" name="Rectangle: Rounded Corners 10">
            <a:extLst>
              <a:ext uri="{FF2B5EF4-FFF2-40B4-BE49-F238E27FC236}">
                <a16:creationId xmlns:a16="http://schemas.microsoft.com/office/drawing/2014/main" id="{B54C7C54-6994-28A8-88BB-1F40F65C8746}"/>
              </a:ext>
            </a:extLst>
          </p:cNvPr>
          <p:cNvSpPr/>
          <p:nvPr/>
        </p:nvSpPr>
        <p:spPr>
          <a:xfrm>
            <a:off x="5893608" y="1401262"/>
            <a:ext cx="2978626" cy="3955886"/>
          </a:xfrm>
          <a:prstGeom prst="round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a:cs typeface="Arial"/>
              </a:rPr>
              <a:t>Challenge 1:</a:t>
            </a:r>
            <a:endParaRPr lang="en-US"/>
          </a:p>
          <a:p>
            <a:pPr algn="ctr"/>
            <a:endParaRPr lang="en-GB" sz="2000" b="1">
              <a:cs typeface="Arial"/>
            </a:endParaRPr>
          </a:p>
          <a:p>
            <a:pPr algn="ctr"/>
            <a:r>
              <a:rPr lang="en-GB" sz="2000">
                <a:cs typeface="Arial"/>
              </a:rPr>
              <a:t>How can scalable digital approaches help align evidence and policies across different plan-making boundaries and tiers?</a:t>
            </a:r>
          </a:p>
        </p:txBody>
      </p:sp>
      <p:sp>
        <p:nvSpPr>
          <p:cNvPr id="13" name="Rectangle: Rounded Corners 12">
            <a:extLst>
              <a:ext uri="{FF2B5EF4-FFF2-40B4-BE49-F238E27FC236}">
                <a16:creationId xmlns:a16="http://schemas.microsoft.com/office/drawing/2014/main" id="{1A6092A2-185B-D3F5-834A-BDF915FF7460}"/>
              </a:ext>
            </a:extLst>
          </p:cNvPr>
          <p:cNvSpPr/>
          <p:nvPr/>
        </p:nvSpPr>
        <p:spPr>
          <a:xfrm>
            <a:off x="8984221" y="1400095"/>
            <a:ext cx="2975537" cy="3966784"/>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sz="2000" b="1">
              <a:cs typeface="Arial"/>
            </a:endParaRPr>
          </a:p>
          <a:p>
            <a:pPr algn="ctr"/>
            <a:r>
              <a:rPr lang="en-GB" sz="2000" b="1">
                <a:cs typeface="Arial"/>
              </a:rPr>
              <a:t>Challenge 2: </a:t>
            </a:r>
            <a:endParaRPr lang="en-GB">
              <a:cs typeface="Arial"/>
            </a:endParaRPr>
          </a:p>
          <a:p>
            <a:pPr algn="ctr"/>
            <a:endParaRPr lang="en-GB" sz="2000">
              <a:cs typeface="Arial"/>
            </a:endParaRPr>
          </a:p>
          <a:p>
            <a:pPr algn="ctr"/>
            <a:r>
              <a:rPr lang="en-GB" sz="2000">
                <a:cs typeface="Arial"/>
              </a:rPr>
              <a:t>How can digital interventions reduce delays caused by S106 negotiations (</a:t>
            </a:r>
            <a:r>
              <a:rPr lang="en-GB" sz="2000" err="1">
                <a:cs typeface="Arial"/>
              </a:rPr>
              <a:t>eg</a:t>
            </a:r>
            <a:r>
              <a:rPr lang="en-GB" sz="2000">
                <a:cs typeface="Arial"/>
              </a:rPr>
              <a:t> viability) to accelerate local authority decision-making on applications?</a:t>
            </a:r>
            <a:endParaRPr lang="en-GB"/>
          </a:p>
        </p:txBody>
      </p:sp>
      <p:sp>
        <p:nvSpPr>
          <p:cNvPr id="14" name="TextBox 13">
            <a:extLst>
              <a:ext uri="{FF2B5EF4-FFF2-40B4-BE49-F238E27FC236}">
                <a16:creationId xmlns:a16="http://schemas.microsoft.com/office/drawing/2014/main" id="{3A5E104A-2E47-0661-CE5E-9F8A1F8229B7}"/>
              </a:ext>
            </a:extLst>
          </p:cNvPr>
          <p:cNvSpPr txBox="1"/>
          <p:nvPr/>
        </p:nvSpPr>
        <p:spPr>
          <a:xfrm>
            <a:off x="584772" y="1179224"/>
            <a:ext cx="5241299" cy="498598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GB" sz="2000">
                <a:solidFill>
                  <a:schemeClr val="tx2"/>
                </a:solidFill>
                <a:cs typeface="Arial" panose="020B0604020202020204"/>
              </a:rPr>
              <a:t>Working with PUBLIC to make £2.4 million available across up to 12 pilots, focused on two challenge areas</a:t>
            </a:r>
            <a:r>
              <a:rPr lang="en-GB" sz="2000">
                <a:cs typeface="Arial" panose="020B0604020202020204"/>
              </a:rPr>
              <a:t>.</a:t>
            </a:r>
          </a:p>
          <a:p>
            <a:pPr marL="285750" indent="-285750">
              <a:buFont typeface="Arial"/>
              <a:buChar char="•"/>
            </a:pPr>
            <a:endParaRPr lang="en-GB" sz="2000">
              <a:solidFill>
                <a:srgbClr val="5F4196"/>
              </a:solidFill>
              <a:cs typeface="Arial" panose="020B0604020202020204"/>
            </a:endParaRPr>
          </a:p>
          <a:p>
            <a:pPr marL="285750" indent="-285750">
              <a:buFont typeface="Arial"/>
              <a:buChar char="•"/>
            </a:pPr>
            <a:r>
              <a:rPr lang="en-GB" sz="2000">
                <a:solidFill>
                  <a:schemeClr val="tx2"/>
                </a:solidFill>
                <a:cs typeface="Arial" panose="020B0604020202020204"/>
              </a:rPr>
              <a:t>Seeking innovative solutions to tackle systemic barriers in planning and housebuilding, supporting delivery of 1.5 million homes during this Parliament. </a:t>
            </a:r>
          </a:p>
          <a:p>
            <a:pPr marL="285750" indent="-285750">
              <a:buFont typeface="Arial"/>
              <a:buChar char="•"/>
            </a:pPr>
            <a:endParaRPr lang="en-GB" sz="2000">
              <a:solidFill>
                <a:schemeClr val="tx2"/>
              </a:solidFill>
              <a:cs typeface="Arial" panose="020B0604020202020204"/>
            </a:endParaRPr>
          </a:p>
          <a:p>
            <a:pPr marL="285750" indent="-285750">
              <a:buFont typeface="Arial"/>
              <a:buChar char="•"/>
            </a:pPr>
            <a:r>
              <a:rPr lang="en-GB" sz="2000">
                <a:solidFill>
                  <a:schemeClr val="tx2"/>
                </a:solidFill>
                <a:cs typeface="Arial" panose="020B0604020202020204"/>
              </a:rPr>
              <a:t>Want partnerships to apply, </a:t>
            </a:r>
            <a:r>
              <a:rPr lang="en-US" sz="2000">
                <a:solidFill>
                  <a:schemeClr val="tx2"/>
                </a:solidFill>
                <a:cs typeface="Arial" panose="020B0604020202020204"/>
              </a:rPr>
              <a:t>including local authorities, developers and technology suppliers, testing solutions in real-world environments for lasting impact.</a:t>
            </a:r>
          </a:p>
          <a:p>
            <a:pPr marL="285750" indent="-285750">
              <a:buFont typeface="Arial"/>
              <a:buChar char="•"/>
            </a:pPr>
            <a:endParaRPr lang="en-US" sz="2000">
              <a:solidFill>
                <a:schemeClr val="tx2"/>
              </a:solidFill>
              <a:cs typeface="Arial" panose="020B0604020202020204"/>
            </a:endParaRPr>
          </a:p>
          <a:p>
            <a:pPr marL="285750" indent="-285750">
              <a:buFont typeface="Arial"/>
              <a:buChar char="•"/>
            </a:pPr>
            <a:r>
              <a:rPr lang="en-GB" sz="2000">
                <a:solidFill>
                  <a:schemeClr val="tx2"/>
                </a:solidFill>
                <a:cs typeface="Arial" panose="020B0604020202020204"/>
              </a:rPr>
              <a:t>Applications open on 4 March.</a:t>
            </a:r>
          </a:p>
          <a:p>
            <a:pPr marL="285750" indent="-285750">
              <a:buFont typeface="Arial"/>
              <a:buChar char="•"/>
            </a:pPr>
            <a:endParaRPr lang="en-GB">
              <a:solidFill>
                <a:schemeClr val="tx2"/>
              </a:solidFill>
              <a:cs typeface="Arial" panose="020B0604020202020204"/>
            </a:endParaRPr>
          </a:p>
        </p:txBody>
      </p:sp>
    </p:spTree>
    <p:extLst>
      <p:ext uri="{BB962C8B-B14F-4D97-AF65-F5344CB8AC3E}">
        <p14:creationId xmlns:p14="http://schemas.microsoft.com/office/powerpoint/2010/main" val="3751944181"/>
      </p:ext>
    </p:extLst>
  </p:cSld>
  <p:clrMapOvr>
    <a:masterClrMapping/>
  </p:clrMapOvr>
  <p:transition spd="med">
    <p:pull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qr code on a screen&#10;&#10;AI-generated content may be incorrect.">
            <a:extLst>
              <a:ext uri="{FF2B5EF4-FFF2-40B4-BE49-F238E27FC236}">
                <a16:creationId xmlns:a16="http://schemas.microsoft.com/office/drawing/2014/main" id="{A509905B-38B7-551C-9D57-4C8E255B5B42}"/>
              </a:ext>
            </a:extLst>
          </p:cNvPr>
          <p:cNvPicPr>
            <a:picLocks noChangeAspect="1"/>
          </p:cNvPicPr>
          <p:nvPr/>
        </p:nvPicPr>
        <p:blipFill>
          <a:blip r:embed="rId2"/>
          <a:stretch>
            <a:fillRect/>
          </a:stretch>
        </p:blipFill>
        <p:spPr>
          <a:xfrm>
            <a:off x="9386528" y="1510192"/>
            <a:ext cx="2670454" cy="3140711"/>
          </a:xfrm>
          <a:prstGeom prst="rect">
            <a:avLst/>
          </a:prstGeom>
        </p:spPr>
      </p:pic>
      <p:pic>
        <p:nvPicPr>
          <p:cNvPr id="6" name="Picture 5">
            <a:extLst>
              <a:ext uri="{FF2B5EF4-FFF2-40B4-BE49-F238E27FC236}">
                <a16:creationId xmlns:a16="http://schemas.microsoft.com/office/drawing/2014/main" id="{84A11D60-6D0C-7D18-C087-5FB4D69D7BB0}"/>
              </a:ext>
            </a:extLst>
          </p:cNvPr>
          <p:cNvPicPr>
            <a:picLocks noChangeAspect="1"/>
          </p:cNvPicPr>
          <p:nvPr/>
        </p:nvPicPr>
        <p:blipFill>
          <a:blip r:embed="rId3"/>
          <a:stretch>
            <a:fillRect/>
          </a:stretch>
        </p:blipFill>
        <p:spPr>
          <a:xfrm>
            <a:off x="96592" y="244078"/>
            <a:ext cx="9205345" cy="4822911"/>
          </a:xfrm>
          <a:prstGeom prst="rect">
            <a:avLst/>
          </a:prstGeom>
        </p:spPr>
      </p:pic>
    </p:spTree>
    <p:extLst>
      <p:ext uri="{BB962C8B-B14F-4D97-AF65-F5344CB8AC3E}">
        <p14:creationId xmlns:p14="http://schemas.microsoft.com/office/powerpoint/2010/main" val="2124276662"/>
      </p:ext>
    </p:extLst>
  </p:cSld>
  <p:clrMapOvr>
    <a:masterClrMapping/>
  </p:clrMapOvr>
  <p:transition spd="med">
    <p:pull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321;p45">
            <a:extLst>
              <a:ext uri="{FF2B5EF4-FFF2-40B4-BE49-F238E27FC236}">
                <a16:creationId xmlns:a16="http://schemas.microsoft.com/office/drawing/2014/main" id="{6146EAB4-8704-9C2D-2422-2655FD0BBD9E}"/>
              </a:ext>
            </a:extLst>
          </p:cNvPr>
          <p:cNvSpPr txBox="1">
            <a:spLocks/>
          </p:cNvSpPr>
          <p:nvPr/>
        </p:nvSpPr>
        <p:spPr>
          <a:xfrm>
            <a:off x="705494" y="401565"/>
            <a:ext cx="12151744" cy="1062076"/>
          </a:xfrm>
          <a:prstGeom prst="rect">
            <a:avLst/>
          </a:prstGeom>
        </p:spPr>
        <p:txBody>
          <a:bodyPr spcFirstLastPara="1" wrap="square" lIns="91425" tIns="45700" rIns="91425" bIns="45700" anchor="b" anchorCtr="0">
            <a:noAutofit/>
          </a:bodyPr>
          <a:lstStyle>
            <a:lvl1pPr algn="l" defTabSz="914377" rtl="0" eaLnBrk="1" latinLnBrk="0" hangingPunct="1">
              <a:lnSpc>
                <a:spcPct val="90000"/>
              </a:lnSpc>
              <a:spcBef>
                <a:spcPct val="0"/>
              </a:spcBef>
              <a:buNone/>
              <a:defRPr sz="3600" b="1" i="0" kern="1200" spc="-150">
                <a:solidFill>
                  <a:schemeClr val="tx2"/>
                </a:solidFill>
                <a:latin typeface="Arial" panose="020B0604020202020204" pitchFamily="34" charset="0"/>
                <a:ea typeface="+mj-ea"/>
                <a:cs typeface="Arial" panose="020B0604020202020204" pitchFamily="34" charset="0"/>
              </a:defRPr>
            </a:lvl1pPr>
          </a:lstStyle>
          <a:p>
            <a:r>
              <a:rPr lang="en-US">
                <a:latin typeface="Arial"/>
                <a:cs typeface="Arial"/>
              </a:rPr>
              <a:t>PropTech Innovation Fund Survey</a:t>
            </a:r>
          </a:p>
        </p:txBody>
      </p:sp>
      <p:sp>
        <p:nvSpPr>
          <p:cNvPr id="5" name="TextBox 4">
            <a:extLst>
              <a:ext uri="{FF2B5EF4-FFF2-40B4-BE49-F238E27FC236}">
                <a16:creationId xmlns:a16="http://schemas.microsoft.com/office/drawing/2014/main" id="{F7BE3C81-4113-D258-FE34-4DC8906CE07D}"/>
              </a:ext>
            </a:extLst>
          </p:cNvPr>
          <p:cNvSpPr txBox="1"/>
          <p:nvPr/>
        </p:nvSpPr>
        <p:spPr>
          <a:xfrm>
            <a:off x="9496247" y="2124690"/>
            <a:ext cx="375065" cy="332555"/>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F4196"/>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F5DC2C22-9BCA-B378-FFA2-149DCC32D64D}"/>
              </a:ext>
            </a:extLst>
          </p:cNvPr>
          <p:cNvSpPr txBox="1"/>
          <p:nvPr/>
        </p:nvSpPr>
        <p:spPr>
          <a:xfrm>
            <a:off x="703625" y="1803465"/>
            <a:ext cx="6471385" cy="3785652"/>
          </a:xfrm>
          <a:prstGeom prst="rect">
            <a:avLst/>
          </a:prstGeom>
          <a:noFill/>
        </p:spPr>
        <p:txBody>
          <a:bodyPr wrap="square" lIns="91440" tIns="45720" rIns="91440" bIns="45720" rtlCol="0" anchor="t">
            <a:spAutoFit/>
          </a:bodyPr>
          <a:lstStyle/>
          <a:p>
            <a:r>
              <a:rPr lang="en-GB" sz="2000">
                <a:solidFill>
                  <a:schemeClr val="tx2"/>
                </a:solidFill>
              </a:rPr>
              <a:t>Since 2021, the </a:t>
            </a:r>
            <a:r>
              <a:rPr lang="en-GB" sz="2000" err="1">
                <a:solidFill>
                  <a:schemeClr val="tx2"/>
                </a:solidFill>
              </a:rPr>
              <a:t>PropTech</a:t>
            </a:r>
            <a:r>
              <a:rPr lang="en-GB" sz="2000">
                <a:solidFill>
                  <a:schemeClr val="tx2"/>
                </a:solidFill>
              </a:rPr>
              <a:t> Innovation Fund has supported councils to test and adopt innovative approaches to planning and housing delivery processes. </a:t>
            </a:r>
            <a:endParaRPr lang="en-GB" sz="2000">
              <a:solidFill>
                <a:schemeClr val="tx2"/>
              </a:solidFill>
              <a:cs typeface="Arial"/>
            </a:endParaRPr>
          </a:p>
          <a:p>
            <a:endParaRPr lang="en-GB" sz="2000">
              <a:solidFill>
                <a:srgbClr val="5F4196"/>
              </a:solidFill>
              <a:cs typeface="Arial"/>
            </a:endParaRPr>
          </a:p>
          <a:p>
            <a:r>
              <a:rPr lang="en-GB" sz="2000">
                <a:solidFill>
                  <a:schemeClr val="tx2"/>
                </a:solidFill>
              </a:rPr>
              <a:t>If your council has taken part in the fund, we want to </a:t>
            </a:r>
            <a:r>
              <a:rPr lang="en-GB" sz="2000">
                <a:solidFill>
                  <a:schemeClr val="tx2"/>
                </a:solidFill>
                <a:highlight>
                  <a:srgbClr val="FFFFFF"/>
                </a:highlight>
              </a:rPr>
              <a:t>know how it has helped you adopt digital tools and embed digital planning practices into regular processes. </a:t>
            </a:r>
            <a:endParaRPr lang="en-GB" sz="2000">
              <a:solidFill>
                <a:schemeClr val="tx2"/>
              </a:solidFill>
              <a:cs typeface="Arial"/>
            </a:endParaRPr>
          </a:p>
          <a:p>
            <a:endParaRPr lang="en-GB" sz="2000">
              <a:solidFill>
                <a:srgbClr val="5F4196"/>
              </a:solidFill>
              <a:cs typeface="Arial"/>
            </a:endParaRPr>
          </a:p>
          <a:p>
            <a:r>
              <a:rPr lang="en-GB" sz="2000">
                <a:solidFill>
                  <a:schemeClr val="tx2"/>
                </a:solidFill>
              </a:rPr>
              <a:t>Please complete our survey </a:t>
            </a:r>
            <a:r>
              <a:rPr lang="en-GB" sz="2000" b="1">
                <a:solidFill>
                  <a:schemeClr val="tx2"/>
                </a:solidFill>
              </a:rPr>
              <a:t>before it closes this Wednesday, 4 March 2026. </a:t>
            </a:r>
            <a:r>
              <a:rPr lang="en-GB" b="1">
                <a:solidFill>
                  <a:schemeClr val="bg2">
                    <a:lumMod val="10000"/>
                  </a:schemeClr>
                </a:solidFill>
              </a:rPr>
              <a:t> </a:t>
            </a:r>
            <a:endParaRPr lang="en-GB">
              <a:solidFill>
                <a:schemeClr val="bg2">
                  <a:lumMod val="10000"/>
                </a:schemeClr>
              </a:solidFill>
            </a:endParaRPr>
          </a:p>
        </p:txBody>
      </p:sp>
      <p:pic>
        <p:nvPicPr>
          <p:cNvPr id="9" name="Picture 8" descr="A qr code with black dots&#10;&#10;AI-generated content may be incorrect.">
            <a:extLst>
              <a:ext uri="{FF2B5EF4-FFF2-40B4-BE49-F238E27FC236}">
                <a16:creationId xmlns:a16="http://schemas.microsoft.com/office/drawing/2014/main" id="{7EAF1406-1330-DC29-F7A2-1C4DCF60BA3E}"/>
              </a:ext>
            </a:extLst>
          </p:cNvPr>
          <p:cNvPicPr>
            <a:picLocks noChangeAspect="1"/>
          </p:cNvPicPr>
          <p:nvPr/>
        </p:nvPicPr>
        <p:blipFill>
          <a:blip r:embed="rId2"/>
          <a:stretch>
            <a:fillRect/>
          </a:stretch>
        </p:blipFill>
        <p:spPr>
          <a:xfrm>
            <a:off x="7672200" y="2307931"/>
            <a:ext cx="4026789" cy="4026789"/>
          </a:xfrm>
          <a:prstGeom prst="rect">
            <a:avLst/>
          </a:prstGeom>
        </p:spPr>
      </p:pic>
      <p:sp>
        <p:nvSpPr>
          <p:cNvPr id="11" name="Rectangle: Rounded Corners 10">
            <a:extLst>
              <a:ext uri="{FF2B5EF4-FFF2-40B4-BE49-F238E27FC236}">
                <a16:creationId xmlns:a16="http://schemas.microsoft.com/office/drawing/2014/main" id="{F69A5759-5092-4D40-D640-BF66CA0F557B}"/>
              </a:ext>
            </a:extLst>
          </p:cNvPr>
          <p:cNvSpPr/>
          <p:nvPr/>
        </p:nvSpPr>
        <p:spPr>
          <a:xfrm>
            <a:off x="7997739" y="1801368"/>
            <a:ext cx="3374326" cy="512340"/>
          </a:xfrm>
          <a:prstGeom prst="round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t>Scan here to complete! </a:t>
            </a:r>
          </a:p>
        </p:txBody>
      </p:sp>
    </p:spTree>
    <p:extLst>
      <p:ext uri="{BB962C8B-B14F-4D97-AF65-F5344CB8AC3E}">
        <p14:creationId xmlns:p14="http://schemas.microsoft.com/office/powerpoint/2010/main" val="3200803570"/>
      </p:ext>
    </p:extLst>
  </p:cSld>
  <p:clrMapOvr>
    <a:masterClrMapping/>
  </p:clrMapOvr>
  <p:transition spd="med">
    <p:pull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6">
          <a:extLst>
            <a:ext uri="{FF2B5EF4-FFF2-40B4-BE49-F238E27FC236}">
              <a16:creationId xmlns:a16="http://schemas.microsoft.com/office/drawing/2014/main" id="{2D460F01-4295-4489-7E73-778A26B78A81}"/>
            </a:ext>
          </a:extLst>
        </p:cNvPr>
        <p:cNvGrpSpPr/>
        <p:nvPr/>
      </p:nvGrpSpPr>
      <p:grpSpPr>
        <a:xfrm>
          <a:off x="0" y="0"/>
          <a:ext cx="0" cy="0"/>
          <a:chOff x="0" y="0"/>
          <a:chExt cx="0" cy="0"/>
        </a:xfrm>
      </p:grpSpPr>
      <p:sp>
        <p:nvSpPr>
          <p:cNvPr id="217" name="Google Shape;217;g33a88ab4cb0_2_4">
            <a:extLst>
              <a:ext uri="{FF2B5EF4-FFF2-40B4-BE49-F238E27FC236}">
                <a16:creationId xmlns:a16="http://schemas.microsoft.com/office/drawing/2014/main" id="{EF2A0C8F-A42E-911F-3EDA-F06E5139320F}"/>
              </a:ext>
            </a:extLst>
          </p:cNvPr>
          <p:cNvSpPr txBox="1">
            <a:spLocks noGrp="1"/>
          </p:cNvSpPr>
          <p:nvPr>
            <p:ph type="title"/>
          </p:nvPr>
        </p:nvSpPr>
        <p:spPr>
          <a:xfrm>
            <a:off x="587375" y="225425"/>
            <a:ext cx="8897700" cy="2259900"/>
          </a:xfrm>
          <a:prstGeom prst="rect">
            <a:avLst/>
          </a:prstGeom>
          <a:noFill/>
          <a:ln>
            <a:noFill/>
          </a:ln>
        </p:spPr>
        <p:txBody>
          <a:bodyPr spcFirstLastPara="1" wrap="square" lIns="91425" tIns="45700" rIns="91425" bIns="45700" anchor="b" anchorCtr="0">
            <a:noAutofit/>
          </a:bodyPr>
          <a:lstStyle/>
          <a:p>
            <a:r>
              <a:rPr lang="en-US"/>
              <a:t>Spring event: Lake District National Park Authority </a:t>
            </a:r>
          </a:p>
        </p:txBody>
      </p:sp>
    </p:spTree>
    <p:extLst>
      <p:ext uri="{BB962C8B-B14F-4D97-AF65-F5344CB8AC3E}">
        <p14:creationId xmlns:p14="http://schemas.microsoft.com/office/powerpoint/2010/main" val="4214107579"/>
      </p:ext>
    </p:extLst>
  </p:cSld>
  <p:clrMapOvr>
    <a:masterClrMapping/>
  </p:clrMapOvr>
  <p:transition spd="med">
    <p:push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DB55189-E933-4F25-4690-EA22F0EB2767}"/>
              </a:ext>
            </a:extLst>
          </p:cNvPr>
          <p:cNvSpPr>
            <a:spLocks noGrp="1"/>
          </p:cNvSpPr>
          <p:nvPr>
            <p:ph type="title"/>
          </p:nvPr>
        </p:nvSpPr>
        <p:spPr>
          <a:xfrm>
            <a:off x="604838" y="235821"/>
            <a:ext cx="10980145" cy="1213152"/>
          </a:xfrm>
        </p:spPr>
        <p:txBody>
          <a:bodyPr wrap="square" anchor="ctr">
            <a:normAutofit/>
          </a:bodyPr>
          <a:lstStyle/>
          <a:p>
            <a:r>
              <a:rPr lang="en-GB"/>
              <a:t>Lake District National Park Authority - Keswick</a:t>
            </a:r>
          </a:p>
        </p:txBody>
      </p:sp>
      <p:pic>
        <p:nvPicPr>
          <p:cNvPr id="7" name="Picture 6" descr="Boats On Derwent Water photographic card">
            <a:extLst>
              <a:ext uri="{FF2B5EF4-FFF2-40B4-BE49-F238E27FC236}">
                <a16:creationId xmlns:a16="http://schemas.microsoft.com/office/drawing/2014/main" id="{943AC725-1FCC-A737-5F72-83F4E047526C}"/>
              </a:ext>
            </a:extLst>
          </p:cNvPr>
          <p:cNvPicPr>
            <a:picLocks noChangeAspect="1"/>
          </p:cNvPicPr>
          <p:nvPr/>
        </p:nvPicPr>
        <p:blipFill>
          <a:blip r:embed="rId4"/>
          <a:srcRect t="17870" r="1" b="1"/>
          <a:stretch>
            <a:fillRect/>
          </a:stretch>
        </p:blipFill>
        <p:spPr>
          <a:xfrm>
            <a:off x="1108146" y="3931730"/>
            <a:ext cx="3007510" cy="2551742"/>
          </a:xfrm>
          <a:prstGeom prst="rect">
            <a:avLst/>
          </a:prstGeom>
          <a:noFill/>
          <a:ln>
            <a:noFill/>
          </a:ln>
        </p:spPr>
      </p:pic>
      <p:pic>
        <p:nvPicPr>
          <p:cNvPr id="4" name="Picture 3" descr="The Pencil Factory - Keswick - Visit Lake District">
            <a:extLst>
              <a:ext uri="{FF2B5EF4-FFF2-40B4-BE49-F238E27FC236}">
                <a16:creationId xmlns:a16="http://schemas.microsoft.com/office/drawing/2014/main" id="{7C88357D-CF64-45F9-65C9-2C29E2766007}"/>
              </a:ext>
            </a:extLst>
          </p:cNvPr>
          <p:cNvPicPr>
            <a:picLocks noChangeAspect="1"/>
          </p:cNvPicPr>
          <p:nvPr/>
        </p:nvPicPr>
        <p:blipFill>
          <a:blip r:embed="rId5"/>
          <a:srcRect l="5104" r="23669" b="2"/>
          <a:stretch>
            <a:fillRect/>
          </a:stretch>
        </p:blipFill>
        <p:spPr>
          <a:xfrm>
            <a:off x="6935180" y="3932228"/>
            <a:ext cx="3081843" cy="2564498"/>
          </a:xfrm>
          <a:prstGeom prst="rect">
            <a:avLst/>
          </a:prstGeom>
          <a:noFill/>
          <a:ln>
            <a:noFill/>
          </a:ln>
        </p:spPr>
      </p:pic>
      <p:sp>
        <p:nvSpPr>
          <p:cNvPr id="6" name="TextBox 5">
            <a:extLst>
              <a:ext uri="{FF2B5EF4-FFF2-40B4-BE49-F238E27FC236}">
                <a16:creationId xmlns:a16="http://schemas.microsoft.com/office/drawing/2014/main" id="{56BEF93E-9B03-7B05-B358-30C9AD041912}"/>
              </a:ext>
            </a:extLst>
          </p:cNvPr>
          <p:cNvSpPr txBox="1"/>
          <p:nvPr/>
        </p:nvSpPr>
        <p:spPr>
          <a:xfrm>
            <a:off x="604824" y="1571158"/>
            <a:ext cx="10681729" cy="246221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highlight>
                  <a:srgbClr val="FFFFFF"/>
                </a:highlight>
                <a:latin typeface="Roboto Light"/>
                <a:cs typeface="Segoe UI"/>
              </a:rPr>
              <a:t>Registration for our next event hosted by the brilliant Lake District National Park Authority on </a:t>
            </a:r>
            <a:r>
              <a:rPr lang="en-US" b="1">
                <a:highlight>
                  <a:srgbClr val="FFFFFF"/>
                </a:highlight>
                <a:latin typeface="Roboto Light"/>
                <a:cs typeface="Segoe UI"/>
              </a:rPr>
              <a:t>Thursday 26th March 2026, 10am – 4pm is now closed!</a:t>
            </a:r>
            <a:r>
              <a:rPr lang="en-US">
                <a:highlight>
                  <a:srgbClr val="FFFFFF"/>
                </a:highlight>
                <a:latin typeface="Roboto Light"/>
                <a:cs typeface="Segoe UI"/>
              </a:rPr>
              <a:t> We've had over 100 registrations which includes a mix of 41 LPA's across the community. </a:t>
            </a:r>
            <a:br>
              <a:rPr lang="en-US" b="1">
                <a:highlight>
                  <a:srgbClr val="FFFFFF"/>
                </a:highlight>
                <a:latin typeface="Roboto Light"/>
                <a:cs typeface="Segoe UI"/>
              </a:rPr>
            </a:br>
            <a:endParaRPr lang="en-US" b="1">
              <a:latin typeface="Roboto Light"/>
            </a:endParaRPr>
          </a:p>
          <a:p>
            <a:r>
              <a:rPr lang="en-US">
                <a:highlight>
                  <a:srgbClr val="FFFFFF"/>
                </a:highlight>
                <a:latin typeface="Roboto Light"/>
                <a:cs typeface="Segoe UI"/>
              </a:rPr>
              <a:t>Nestled in one of the UK’s most stunning landscapes, where tranquil lakes meet dramatic fells, this gathering will be a chance to step out of the everyday and into a space of fresh ideas, collaboration, and inspiration.</a:t>
            </a:r>
          </a:p>
          <a:p>
            <a:br>
              <a:rPr lang="en-US" b="1">
                <a:highlight>
                  <a:srgbClr val="FFFFFF"/>
                </a:highlight>
                <a:latin typeface="Roboto Light"/>
                <a:cs typeface="Segoe UI"/>
              </a:rPr>
            </a:br>
            <a:r>
              <a:rPr lang="en-US" b="1">
                <a:highlight>
                  <a:srgbClr val="FFFFFF"/>
                </a:highlight>
                <a:latin typeface="Roboto Light"/>
                <a:cs typeface="Segoe UI"/>
              </a:rPr>
              <a:t>Venue:</a:t>
            </a:r>
            <a:r>
              <a:rPr lang="en-US">
                <a:highlight>
                  <a:srgbClr val="FFFFFF"/>
                </a:highlight>
                <a:latin typeface="Roboto Light"/>
                <a:cs typeface="Segoe UI"/>
              </a:rPr>
              <a:t> The Pencil Factory, Carding Mill Lane, Keswick, CA12 5NG. </a:t>
            </a:r>
          </a:p>
          <a:p>
            <a:endParaRPr lang="en-US">
              <a:highlight>
                <a:srgbClr val="FFFFFF"/>
              </a:highlight>
              <a:latin typeface="Roboto Light"/>
              <a:cs typeface="Segoe UI"/>
            </a:endParaRPr>
          </a:p>
          <a:p>
            <a:r>
              <a:rPr lang="en-US">
                <a:latin typeface="Roboto Light"/>
                <a:cs typeface="Segoe UI"/>
              </a:rPr>
              <a:t>Agenda will be shared in the calendar invite this week. </a:t>
            </a:r>
          </a:p>
          <a:p>
            <a:endParaRPr lang="en-US">
              <a:highlight>
                <a:srgbClr val="FFFFFF"/>
              </a:highlight>
              <a:latin typeface="Roboto Light"/>
              <a:cs typeface="Segoe UI"/>
            </a:endParaRPr>
          </a:p>
          <a:p>
            <a:endParaRPr lang="en-US">
              <a:highlight>
                <a:srgbClr val="FFFFFF"/>
              </a:highlight>
              <a:latin typeface="Roboto Light"/>
              <a:cs typeface="Segoe UI"/>
            </a:endParaRPr>
          </a:p>
        </p:txBody>
      </p:sp>
    </p:spTree>
    <p:extLst>
      <p:ext uri="{BB962C8B-B14F-4D97-AF65-F5344CB8AC3E}">
        <p14:creationId xmlns:p14="http://schemas.microsoft.com/office/powerpoint/2010/main" val="3310936281"/>
      </p:ext>
    </p:extLst>
  </p:cSld>
  <p:clrMapOvr>
    <a:masterClrMapping/>
  </p:clrMapOvr>
  <p:transition spd="med">
    <p:push dir="r"/>
  </p:transition>
  <p:extLst>
    <p:ext uri="{6950BFC3-D8DA-4A85-94F7-54DA5524770B}">
      <p188:commentRel xmlns:p188="http://schemas.microsoft.com/office/powerpoint/2018/8/main" r:id="rId3"/>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6">
          <a:extLst>
            <a:ext uri="{FF2B5EF4-FFF2-40B4-BE49-F238E27FC236}">
              <a16:creationId xmlns:a16="http://schemas.microsoft.com/office/drawing/2014/main" id="{D7491708-F49A-9D91-5621-308C0E023571}"/>
            </a:ext>
          </a:extLst>
        </p:cNvPr>
        <p:cNvGrpSpPr/>
        <p:nvPr/>
      </p:nvGrpSpPr>
      <p:grpSpPr>
        <a:xfrm>
          <a:off x="0" y="0"/>
          <a:ext cx="0" cy="0"/>
          <a:chOff x="0" y="0"/>
          <a:chExt cx="0" cy="0"/>
        </a:xfrm>
      </p:grpSpPr>
      <p:sp>
        <p:nvSpPr>
          <p:cNvPr id="217" name="Google Shape;217;g33a88ab4cb0_2_4">
            <a:extLst>
              <a:ext uri="{FF2B5EF4-FFF2-40B4-BE49-F238E27FC236}">
                <a16:creationId xmlns:a16="http://schemas.microsoft.com/office/drawing/2014/main" id="{F6A7C772-F0B2-5FB6-C6AF-8B6D9D261CFB}"/>
              </a:ext>
            </a:extLst>
          </p:cNvPr>
          <p:cNvSpPr txBox="1">
            <a:spLocks noGrp="1"/>
          </p:cNvSpPr>
          <p:nvPr>
            <p:ph type="title"/>
          </p:nvPr>
        </p:nvSpPr>
        <p:spPr>
          <a:xfrm>
            <a:off x="587375" y="339156"/>
            <a:ext cx="8897700" cy="2259900"/>
          </a:xfrm>
          <a:prstGeom prst="rect">
            <a:avLst/>
          </a:prstGeom>
          <a:noFill/>
          <a:ln>
            <a:noFill/>
          </a:ln>
        </p:spPr>
        <p:txBody>
          <a:bodyPr spcFirstLastPara="1" wrap="square" lIns="91425" tIns="45700" rIns="91425" bIns="45700" anchor="b" anchorCtr="0">
            <a:noAutofit/>
          </a:bodyPr>
          <a:lstStyle/>
          <a:p>
            <a:r>
              <a:rPr lang="en-GB"/>
              <a:t>MHCLG Digital Planning, the Chief Planner's Office, and Planning Inspectorate</a:t>
            </a:r>
          </a:p>
        </p:txBody>
      </p:sp>
    </p:spTree>
    <p:extLst>
      <p:ext uri="{BB962C8B-B14F-4D97-AF65-F5344CB8AC3E}">
        <p14:creationId xmlns:p14="http://schemas.microsoft.com/office/powerpoint/2010/main" val="3924596629"/>
      </p:ext>
    </p:extLst>
  </p:cSld>
  <p:clrMapOvr>
    <a:masterClrMapping/>
  </p:clrMapOvr>
  <p:transition spd="med">
    <p:push dir="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9ECF85-E029-4DFB-4873-A0ED4A6C498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FF01AFB-4A63-EF62-A03C-E043BB265649}"/>
              </a:ext>
            </a:extLst>
          </p:cNvPr>
          <p:cNvSpPr>
            <a:spLocks noGrp="1"/>
          </p:cNvSpPr>
          <p:nvPr>
            <p:ph type="title"/>
          </p:nvPr>
        </p:nvSpPr>
        <p:spPr>
          <a:xfrm>
            <a:off x="604838" y="235821"/>
            <a:ext cx="10980145" cy="1213152"/>
          </a:xfrm>
        </p:spPr>
        <p:txBody>
          <a:bodyPr wrap="square" anchor="ctr">
            <a:normAutofit/>
          </a:bodyPr>
          <a:lstStyle/>
          <a:p>
            <a:r>
              <a:rPr lang="en-GB"/>
              <a:t>Making research participation better</a:t>
            </a:r>
          </a:p>
        </p:txBody>
      </p:sp>
      <p:sp>
        <p:nvSpPr>
          <p:cNvPr id="6" name="TextBox 5">
            <a:extLst>
              <a:ext uri="{FF2B5EF4-FFF2-40B4-BE49-F238E27FC236}">
                <a16:creationId xmlns:a16="http://schemas.microsoft.com/office/drawing/2014/main" id="{DC543B9D-D63B-BD71-72F0-B9AF09A52341}"/>
              </a:ext>
            </a:extLst>
          </p:cNvPr>
          <p:cNvSpPr txBox="1"/>
          <p:nvPr/>
        </p:nvSpPr>
        <p:spPr>
          <a:xfrm>
            <a:off x="604824" y="1712812"/>
            <a:ext cx="8561806" cy="418576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highlight>
                  <a:srgbClr val="FFFFFF"/>
                </a:highlight>
                <a:latin typeface="Roboto Light"/>
                <a:cs typeface="Segoe UI"/>
              </a:rPr>
              <a:t>We are exceedingly grateful to all the ODP members who have already put themselves forward to take part in research. But we know there are many more planning officers in the country than the 80 or so who are currently taking part in our research.</a:t>
            </a:r>
            <a:endParaRPr lang="en-US"/>
          </a:p>
          <a:p>
            <a:endParaRPr lang="en-US">
              <a:highlight>
                <a:srgbClr val="FFFFFF"/>
              </a:highlight>
              <a:latin typeface="Roboto Light"/>
              <a:cs typeface="Segoe UI"/>
            </a:endParaRPr>
          </a:p>
          <a:p>
            <a:r>
              <a:rPr lang="en-US">
                <a:highlight>
                  <a:srgbClr val="FFFFFF"/>
                </a:highlight>
                <a:latin typeface="Roboto Light"/>
                <a:cs typeface="Segoe UI"/>
              </a:rPr>
              <a:t>We know that some people are put off taking part in research because it might take up too much time. </a:t>
            </a:r>
            <a:br>
              <a:rPr lang="en-US">
                <a:highlight>
                  <a:srgbClr val="FFFFFF"/>
                </a:highlight>
                <a:latin typeface="Roboto Light"/>
                <a:cs typeface="Segoe UI"/>
              </a:rPr>
            </a:br>
            <a:r>
              <a:rPr lang="en-US">
                <a:highlight>
                  <a:srgbClr val="FFFFFF"/>
                </a:highlight>
                <a:latin typeface="Roboto Light"/>
                <a:cs typeface="Segoe UI"/>
              </a:rPr>
              <a:t>The last thing we want to be is a burden. So our intention is to reduce the number of times we have to appeal to people to take part in our research, by growing the overall number of volunteers and then </a:t>
            </a:r>
            <a:r>
              <a:rPr lang="en-US" i="1">
                <a:highlight>
                  <a:srgbClr val="FFFFFF"/>
                </a:highlight>
                <a:latin typeface="Roboto Light"/>
                <a:cs typeface="Segoe UI"/>
              </a:rPr>
              <a:t>coordinating </a:t>
            </a:r>
            <a:r>
              <a:rPr lang="en-US">
                <a:highlight>
                  <a:srgbClr val="FFFFFF"/>
                </a:highlight>
                <a:latin typeface="Roboto Light"/>
                <a:cs typeface="Segoe UI"/>
              </a:rPr>
              <a:t>across different government </a:t>
            </a:r>
            <a:r>
              <a:rPr lang="en-US" err="1">
                <a:highlight>
                  <a:srgbClr val="FFFFFF"/>
                </a:highlight>
                <a:latin typeface="Roboto Light"/>
                <a:cs typeface="Segoe UI"/>
              </a:rPr>
              <a:t>organisations</a:t>
            </a:r>
            <a:r>
              <a:rPr lang="en-US">
                <a:highlight>
                  <a:srgbClr val="FFFFFF"/>
                </a:highlight>
                <a:latin typeface="Roboto Light"/>
                <a:cs typeface="Segoe UI"/>
              </a:rPr>
              <a:t>, so that the same person is not invited too often, out of sheer ignorance on the part of researchers. </a:t>
            </a:r>
          </a:p>
          <a:p>
            <a:endParaRPr lang="en-US">
              <a:highlight>
                <a:srgbClr val="FFFFFF"/>
              </a:highlight>
              <a:latin typeface="Roboto Light"/>
              <a:cs typeface="Segoe UI"/>
            </a:endParaRPr>
          </a:p>
          <a:p>
            <a:r>
              <a:rPr lang="en-US">
                <a:highlight>
                  <a:srgbClr val="FFFFFF"/>
                </a:highlight>
                <a:latin typeface="Roboto Light"/>
                <a:cs typeface="Segoe UI"/>
              </a:rPr>
              <a:t>This collaborative agreement has been reached across MHCLG's Digital Planning </a:t>
            </a:r>
            <a:r>
              <a:rPr lang="en-US" err="1">
                <a:highlight>
                  <a:srgbClr val="FFFFFF"/>
                </a:highlight>
                <a:latin typeface="Roboto Light"/>
                <a:cs typeface="Segoe UI"/>
              </a:rPr>
              <a:t>programme</a:t>
            </a:r>
            <a:r>
              <a:rPr lang="en-US">
                <a:highlight>
                  <a:srgbClr val="FFFFFF"/>
                </a:highlight>
                <a:latin typeface="Roboto Light"/>
                <a:cs typeface="Segoe UI"/>
              </a:rPr>
              <a:t>, the Chief Planner's Office, and the Planning Inspectorate. We imagine other government departments will be interested in collaborating with us when working with LPA's in the future. </a:t>
            </a:r>
          </a:p>
          <a:p>
            <a:endParaRPr lang="en-US">
              <a:highlight>
                <a:srgbClr val="FFFFFF"/>
              </a:highlight>
              <a:latin typeface="Roboto Light"/>
              <a:cs typeface="Segoe UI"/>
            </a:endParaRPr>
          </a:p>
          <a:p>
            <a:r>
              <a:rPr lang="en-US">
                <a:highlight>
                  <a:srgbClr val="FFFFFF"/>
                </a:highlight>
                <a:latin typeface="Roboto Light"/>
                <a:cs typeface="Segoe UI"/>
              </a:rPr>
              <a:t>If you have not already signed up to take part in research, please consider doing so via the link below, which is also linked to via the QR code:</a:t>
            </a:r>
            <a:br>
              <a:rPr lang="en-US">
                <a:highlight>
                  <a:srgbClr val="FFFFFF"/>
                </a:highlight>
                <a:latin typeface="Roboto Light"/>
                <a:cs typeface="Segoe UI"/>
              </a:rPr>
            </a:br>
            <a:br>
              <a:rPr lang="en-US">
                <a:highlight>
                  <a:srgbClr val="FFFFFF"/>
                </a:highlight>
                <a:latin typeface="Roboto Light"/>
                <a:cs typeface="Segoe UI"/>
              </a:rPr>
            </a:br>
            <a:r>
              <a:rPr lang="en-US">
                <a:highlight>
                  <a:srgbClr val="FFFFFF"/>
                </a:highlight>
                <a:hlinkClick r:id="rId3"/>
              </a:rPr>
              <a:t>Volunteer to participate in research for Digital Planning with MHCLG and OGD – Fill in form</a:t>
            </a:r>
            <a:endParaRPr lang="en-US">
              <a:highlight>
                <a:srgbClr val="FFFFFF"/>
              </a:highlight>
              <a:latin typeface="Roboto Light"/>
              <a:cs typeface="Segoe UI"/>
            </a:endParaRPr>
          </a:p>
          <a:p>
            <a:endParaRPr lang="en-US">
              <a:highlight>
                <a:srgbClr val="FFFFFF"/>
              </a:highlight>
              <a:latin typeface="Roboto Light"/>
              <a:cs typeface="Segoe UI"/>
            </a:endParaRPr>
          </a:p>
        </p:txBody>
      </p:sp>
      <p:pic>
        <p:nvPicPr>
          <p:cNvPr id="2" name="Picture 1" descr="QR code">
            <a:extLst>
              <a:ext uri="{FF2B5EF4-FFF2-40B4-BE49-F238E27FC236}">
                <a16:creationId xmlns:a16="http://schemas.microsoft.com/office/drawing/2014/main" id="{40FD85DC-D9C3-B7BD-B988-8F777EAAC544}"/>
              </a:ext>
            </a:extLst>
          </p:cNvPr>
          <p:cNvPicPr>
            <a:picLocks noChangeAspect="1"/>
          </p:cNvPicPr>
          <p:nvPr/>
        </p:nvPicPr>
        <p:blipFill>
          <a:blip r:embed="rId4"/>
          <a:stretch>
            <a:fillRect/>
          </a:stretch>
        </p:blipFill>
        <p:spPr>
          <a:xfrm>
            <a:off x="9666654" y="2266461"/>
            <a:ext cx="2329962" cy="2329962"/>
          </a:xfrm>
          <a:prstGeom prst="rect">
            <a:avLst/>
          </a:prstGeom>
        </p:spPr>
      </p:pic>
    </p:spTree>
    <p:extLst>
      <p:ext uri="{BB962C8B-B14F-4D97-AF65-F5344CB8AC3E}">
        <p14:creationId xmlns:p14="http://schemas.microsoft.com/office/powerpoint/2010/main" val="2489462637"/>
      </p:ext>
    </p:extLst>
  </p:cSld>
  <p:clrMapOvr>
    <a:masterClrMapping/>
  </p:clrMapOvr>
  <p:transition spd="med">
    <p:push dir="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19D7F0-E79D-44AF-1CCA-D31D43497E8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ACF34F7-D75C-EC95-7D27-A53631A83E07}"/>
              </a:ext>
            </a:extLst>
          </p:cNvPr>
          <p:cNvSpPr>
            <a:spLocks noGrp="1"/>
          </p:cNvSpPr>
          <p:nvPr>
            <p:ph type="body" idx="1"/>
          </p:nvPr>
        </p:nvSpPr>
        <p:spPr/>
        <p:txBody>
          <a:bodyPr/>
          <a:lstStyle/>
          <a:p>
            <a:r>
              <a:rPr lang="en-GB"/>
              <a:t>We'd like to continue LPA showcase slots at future General Meetings</a:t>
            </a:r>
          </a:p>
          <a:p>
            <a:r>
              <a:rPr lang="en-GB"/>
              <a:t>If you'd like to take a 10-minute showcase slot, please get in touch with Tom</a:t>
            </a:r>
          </a:p>
          <a:p>
            <a:r>
              <a:rPr lang="en-GB"/>
              <a:t>Showcases are the same short story-telling moments we have at our in-person events, opportunities to hear from the range of LPAs in ODP and all the interesting work happening!</a:t>
            </a:r>
          </a:p>
          <a:p>
            <a:r>
              <a:rPr lang="en-GB"/>
              <a:t>Monday 13</a:t>
            </a:r>
            <a:r>
              <a:rPr lang="en-GB" baseline="30000"/>
              <a:t>th</a:t>
            </a:r>
            <a:r>
              <a:rPr lang="en-GB"/>
              <a:t> April at 1pm</a:t>
            </a:r>
          </a:p>
        </p:txBody>
      </p:sp>
      <p:sp>
        <p:nvSpPr>
          <p:cNvPr id="3" name="Title 2">
            <a:extLst>
              <a:ext uri="{FF2B5EF4-FFF2-40B4-BE49-F238E27FC236}">
                <a16:creationId xmlns:a16="http://schemas.microsoft.com/office/drawing/2014/main" id="{9101B352-EE5F-AEDC-911C-13A3CB3C55CC}"/>
              </a:ext>
            </a:extLst>
          </p:cNvPr>
          <p:cNvSpPr>
            <a:spLocks noGrp="1"/>
          </p:cNvSpPr>
          <p:nvPr>
            <p:ph type="title"/>
          </p:nvPr>
        </p:nvSpPr>
        <p:spPr/>
        <p:txBody>
          <a:bodyPr/>
          <a:lstStyle/>
          <a:p>
            <a:r>
              <a:rPr lang="en-GB"/>
              <a:t>Tell your story!</a:t>
            </a:r>
          </a:p>
        </p:txBody>
      </p:sp>
    </p:spTree>
    <p:extLst>
      <p:ext uri="{BB962C8B-B14F-4D97-AF65-F5344CB8AC3E}">
        <p14:creationId xmlns:p14="http://schemas.microsoft.com/office/powerpoint/2010/main" val="23711977"/>
      </p:ext>
    </p:extLst>
  </p:cSld>
  <p:clrMapOvr>
    <a:masterClrMapping/>
  </p:clrMapOvr>
  <p:transition spd="med">
    <p:push dir="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33">
          <a:extLst>
            <a:ext uri="{FF2B5EF4-FFF2-40B4-BE49-F238E27FC236}">
              <a16:creationId xmlns:a16="http://schemas.microsoft.com/office/drawing/2014/main" id="{F0CB8EAF-4C78-E8F9-4C21-A2E5C8E53477}"/>
            </a:ext>
          </a:extLst>
        </p:cNvPr>
        <p:cNvGrpSpPr/>
        <p:nvPr/>
      </p:nvGrpSpPr>
      <p:grpSpPr>
        <a:xfrm>
          <a:off x="0" y="0"/>
          <a:ext cx="0" cy="0"/>
          <a:chOff x="0" y="0"/>
          <a:chExt cx="0" cy="0"/>
        </a:xfrm>
      </p:grpSpPr>
      <p:sp>
        <p:nvSpPr>
          <p:cNvPr id="234" name="Google Shape;234;g33a88ab4cb0_2_16">
            <a:extLst>
              <a:ext uri="{FF2B5EF4-FFF2-40B4-BE49-F238E27FC236}">
                <a16:creationId xmlns:a16="http://schemas.microsoft.com/office/drawing/2014/main" id="{AA0233EE-780F-25C4-7E1C-A6567AC7C536}"/>
              </a:ext>
            </a:extLst>
          </p:cNvPr>
          <p:cNvSpPr txBox="1">
            <a:spLocks noGrp="1"/>
          </p:cNvSpPr>
          <p:nvPr>
            <p:ph type="title"/>
          </p:nvPr>
        </p:nvSpPr>
        <p:spPr>
          <a:xfrm>
            <a:off x="502707" y="1580092"/>
            <a:ext cx="7889700" cy="2259900"/>
          </a:xfrm>
          <a:prstGeom prst="rect">
            <a:avLst/>
          </a:prstGeom>
          <a:noFill/>
          <a:ln>
            <a:noFill/>
          </a:ln>
        </p:spPr>
        <p:txBody>
          <a:bodyPr spcFirstLastPara="1" wrap="square" lIns="91425" tIns="45700" rIns="91425" bIns="45700" anchor="b" anchorCtr="0">
            <a:noAutofit/>
          </a:bodyPr>
          <a:lstStyle/>
          <a:p>
            <a:r>
              <a:rPr lang="en-US"/>
              <a:t>Thank you!</a:t>
            </a:r>
            <a:br>
              <a:rPr lang="en-US"/>
            </a:br>
            <a:br>
              <a:rPr lang="en-US"/>
            </a:br>
            <a:r>
              <a:rPr lang="en-GB" sz="3200">
                <a:solidFill>
                  <a:schemeClr val="bg1"/>
                </a:solidFill>
                <a:hlinkClick r:id="rId3">
                  <a:extLst>
                    <a:ext uri="{A12FA001-AC4F-418D-AE19-62706E023703}">
                      <ahyp:hlinkClr xmlns:ahyp="http://schemas.microsoft.com/office/drawing/2018/hyperlinkcolor" val="tx"/>
                    </a:ext>
                  </a:extLst>
                </a:hlinkClick>
              </a:rPr>
              <a:t>#all-lpa-general</a:t>
            </a:r>
            <a:endParaRPr lang="en-US" sz="3200">
              <a:solidFill>
                <a:schemeClr val="bg1"/>
              </a:solidFill>
            </a:endParaRPr>
          </a:p>
        </p:txBody>
      </p:sp>
    </p:spTree>
    <p:extLst>
      <p:ext uri="{BB962C8B-B14F-4D97-AF65-F5344CB8AC3E}">
        <p14:creationId xmlns:p14="http://schemas.microsoft.com/office/powerpoint/2010/main" val="2682300835"/>
      </p:ext>
    </p:extLst>
  </p:cSld>
  <p:clrMapOvr>
    <a:masterClrMapping/>
  </p:clrMapOvr>
  <p:transition spd="med">
    <p:push dir="r"/>
  </p:transition>
</p:sld>
</file>

<file path=ppt/theme/theme1.xml><?xml version="1.0" encoding="utf-8"?>
<a:theme xmlns:a="http://schemas.openxmlformats.org/drawingml/2006/main" name="Office Theme">
  <a:themeElements>
    <a:clrScheme name="Open Digital Planning">
      <a:dk1>
        <a:srgbClr val="C70D77"/>
      </a:dk1>
      <a:lt1>
        <a:srgbClr val="FFFFFF"/>
      </a:lt1>
      <a:dk2>
        <a:srgbClr val="3267CF"/>
      </a:dk2>
      <a:lt2>
        <a:srgbClr val="E6E6E6"/>
      </a:lt2>
      <a:accent1>
        <a:srgbClr val="772EC6"/>
      </a:accent1>
      <a:accent2>
        <a:srgbClr val="FF83B3"/>
      </a:accent2>
      <a:accent3>
        <a:srgbClr val="2BB3E7"/>
      </a:accent3>
      <a:accent4>
        <a:srgbClr val="CBAFFF"/>
      </a:accent4>
      <a:accent5>
        <a:srgbClr val="F7696B"/>
      </a:accent5>
      <a:accent6>
        <a:srgbClr val="45D2BA"/>
      </a:accent6>
      <a:hlink>
        <a:srgbClr val="2BB3E7"/>
      </a:hlink>
      <a:folHlink>
        <a:srgbClr val="F7696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Digital Planning">
      <a:dk1>
        <a:srgbClr val="5F4196"/>
      </a:dk1>
      <a:lt1>
        <a:srgbClr val="FFFFFF"/>
      </a:lt1>
      <a:dk2>
        <a:srgbClr val="006666"/>
      </a:dk2>
      <a:lt2>
        <a:srgbClr val="E7E6E6"/>
      </a:lt2>
      <a:accent1>
        <a:srgbClr val="A0D264"/>
      </a:accent1>
      <a:accent2>
        <a:srgbClr val="9D92E2"/>
      </a:accent2>
      <a:accent3>
        <a:srgbClr val="A5A5A5"/>
      </a:accent3>
      <a:accent4>
        <a:srgbClr val="FF59A7"/>
      </a:accent4>
      <a:accent5>
        <a:srgbClr val="41B3C3"/>
      </a:accent5>
      <a:accent6>
        <a:srgbClr val="CD3482"/>
      </a:accent6>
      <a:hlink>
        <a:srgbClr val="117DBA"/>
      </a:hlink>
      <a:folHlink>
        <a:srgbClr val="CD348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KE A COPY AND SAVE - Do-Not-Overwrite-Digital-Planning-presentation" id="{6F0B03DC-743D-41AB-A650-610E1E5D1C95}" vid="{2B0548F0-5875-4395-B6FE-BEFB8AD37310}"/>
    </a:ext>
  </a:ext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7E0674B7ECCF4FAE513D5AA2BA6C00" ma:contentTypeVersion="30" ma:contentTypeDescription="Create a new document." ma:contentTypeScope="" ma:versionID="bf7fee20c286d719e687d4c6f3845a48">
  <xsd:schema xmlns:xsd="http://www.w3.org/2001/XMLSchema" xmlns:xs="http://www.w3.org/2001/XMLSchema" xmlns:p="http://schemas.microsoft.com/office/2006/metadata/properties" xmlns:ns1="http://schemas.microsoft.com/sharepoint/v3" xmlns:ns2="e468bc3a-0932-43db-bf8a-b77355745b15" xmlns:ns3="3578dcc0-0e54-419e-84cc-db2bec5f9468" xmlns:ns4="83a87e31-bf32-46ab-8e70-9fa18461fa4d" targetNamespace="http://schemas.microsoft.com/office/2006/metadata/properties" ma:root="true" ma:fieldsID="79dec42772917bd652ff0245af2501d0" ns1:_="" ns2:_="" ns3:_="" ns4:_="">
    <xsd:import namespace="http://schemas.microsoft.com/sharepoint/v3"/>
    <xsd:import namespace="e468bc3a-0932-43db-bf8a-b77355745b15"/>
    <xsd:import namespace="3578dcc0-0e54-419e-84cc-db2bec5f9468"/>
    <xsd:import namespace="83a87e31-bf32-46ab-8e70-9fa18461fa4d"/>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4:TaxCatchAll" minOccurs="0"/>
                <xsd:element ref="ns2:MediaServiceObjectDetectorVersions" minOccurs="0"/>
                <xsd:element ref="ns2:MediaServiceLocation" minOccurs="0"/>
                <xsd:element ref="ns2:MediaServiceSearchProperties" minOccurs="0"/>
                <xsd:element ref="ns1:_ip_UnifiedCompliancePolicyProperties" minOccurs="0"/>
                <xsd:element ref="ns1:_ip_UnifiedCompliancePolicyUIAction" minOccurs="0"/>
                <xsd:element ref="ns2:MediaServiceBillingMetadata" minOccurs="0"/>
                <xsd:element ref="ns2:_Flow_SignoffStatus" minOccurs="0"/>
                <xsd:element ref="ns2:celia" minOccurs="0"/>
                <xsd:element ref="ns2:Filelocation" minOccurs="0"/>
                <xsd:element ref="ns2:Folder" minOccurs="0"/>
                <xsd:element ref="ns2:Project" minOccurs="0"/>
                <xsd:element ref="ns2:Filetype" minOccurs="0"/>
                <xsd:element ref="ns2:SOW" minOccurs="0"/>
                <xsd:element ref="ns2:AIsumma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6" nillable="true" ma:displayName="Unified Compliance Policy Properties" ma:hidden="true" ma:internalName="_ip_UnifiedCompliancePolicyProperties">
      <xsd:simpleType>
        <xsd:restriction base="dms:Note"/>
      </xsd:simpleType>
    </xsd:element>
    <xsd:element name="_ip_UnifiedCompliancePolicyUIAction" ma:index="27"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468bc3a-0932-43db-bf8a-b77355745b1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756ca3a0-e5c0-40d7-8522-e7aae8be603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Location" ma:index="24" nillable="true" ma:displayName="Location" ma:indexed="true" ma:internalName="MediaServiceLocation"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8" nillable="true" ma:displayName="MediaServiceBillingMetadata" ma:hidden="true" ma:internalName="MediaServiceBillingMetadata" ma:readOnly="true">
      <xsd:simpleType>
        <xsd:restriction base="dms:Note"/>
      </xsd:simpleType>
    </xsd:element>
    <xsd:element name="_Flow_SignoffStatus" ma:index="29" nillable="true" ma:displayName="Sign-off status" ma:internalName="_x0024_Resources_x003a_core_x002c_Signoff_Status">
      <xsd:simpleType>
        <xsd:restriction base="dms:Text"/>
      </xsd:simpleType>
    </xsd:element>
    <xsd:element name="celia" ma:index="30" nillable="true" ma:displayName="celia" ma:format="Dropdown" ma:list="UserInfo" ma:SharePointGroup="0" ma:internalName="celia">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Filelocation" ma:index="31" nillable="true" ma:displayName="File location" ma:format="Dropdown" ma:internalName="Filelocation">
      <xsd:simpleType>
        <xsd:restriction base="dms:Text">
          <xsd:maxLength value="255"/>
        </xsd:restriction>
      </xsd:simpleType>
    </xsd:element>
    <xsd:element name="Folder" ma:index="32" nillable="true" ma:displayName="Folder" ma:format="Dropdown" ma:indexed="true" ma:internalName="Folder">
      <xsd:simpleType>
        <xsd:union memberTypes="dms:Text">
          <xsd:simpleType>
            <xsd:restriction base="dms:Choice">
              <xsd:enumeration value="03. Local Plans"/>
            </xsd:restriction>
          </xsd:simpleType>
        </xsd:union>
      </xsd:simpleType>
    </xsd:element>
    <xsd:element name="Project" ma:index="33" nillable="true" ma:displayName="Project" ma:format="Dropdown" ma:internalName="Project">
      <xsd:complexType>
        <xsd:complexContent>
          <xsd:extension base="dms:MultiChoiceFillIn">
            <xsd:sequence>
              <xsd:element name="Value" maxOccurs="unbounded" minOccurs="0" nillable="true">
                <xsd:simpleType>
                  <xsd:union memberTypes="dms:Text">
                    <xsd:simpleType>
                      <xsd:restriction base="dms:Choice">
                        <xsd:enumeration value="CULP"/>
                        <xsd:enumeration value="Model Plan"/>
                        <xsd:enumeration value="Site submission"/>
                        <xsd:enumeration value="Site assessment"/>
                        <xsd:enumeration value="Evidence Base"/>
                        <xsd:enumeration value="Statement of Compliance"/>
                        <xsd:enumeration value="Statement of Soundness"/>
                        <xsd:enumeration value="Gateways"/>
                        <xsd:enumeration value="Timetables"/>
                        <xsd:enumeration value="Reps (Discovery, July 2023)"/>
                        <xsd:enumeration value="Local Plans strategy"/>
                        <xsd:enumeration value="Digital Local Plan"/>
                        <xsd:enumeration value="Local Plan policy templates"/>
                        <xsd:enumeration value="Local Plan Service map"/>
                        <xsd:enumeration value="Notice to commence"/>
                        <xsd:enumeration value="Examinations"/>
                        <xsd:enumeration value="Visualisations (maps)"/>
                        <xsd:enumeration value="Reps"/>
                        <xsd:enumeration value="Local Plan Vision"/>
                        <xsd:enumeration value="Project Initiation Document"/>
                        <xsd:enumeration value="Making available"/>
                        <xsd:enumeration value="What you must prepare"/>
                        <xsd:enumeration value="Early engagement (scoping consultation)"/>
                        <xsd:enumeration value="M365 tool"/>
                        <xsd:enumeration value="Strategic Environmental Assessment"/>
                        <xsd:enumeration value="What to include in your LP"/>
                      </xsd:restriction>
                    </xsd:simpleType>
                  </xsd:union>
                </xsd:simpleType>
              </xsd:element>
            </xsd:sequence>
          </xsd:extension>
        </xsd:complexContent>
      </xsd:complexType>
    </xsd:element>
    <xsd:element name="Filetype" ma:index="34" nillable="true" ma:displayName="File type" ma:format="Dropdown" ma:internalName="Filetype">
      <xsd:simpleType>
        <xsd:union memberTypes="dms:Text">
          <xsd:simpleType>
            <xsd:restriction base="dms:Choice">
              <xsd:enumeration value="Final report"/>
              <xsd:enumeration value="Show and tell deck"/>
              <xsd:enumeration value="Handover"/>
              <xsd:enumeration value="Discussion guide"/>
              <xsd:enumeration value="Show and tell recording"/>
              <xsd:enumeration value="Video demonstration"/>
              <xsd:enumeration value="TPX Resource"/>
              <xsd:enumeration value="Draft content"/>
              <xsd:enumeration value="Strategy/Planning"/>
            </xsd:restriction>
          </xsd:simpleType>
        </xsd:union>
      </xsd:simpleType>
    </xsd:element>
    <xsd:element name="SOW" ma:index="35" nillable="true" ma:displayName="SOW" ma:format="Dropdown" ma:internalName="SOW">
      <xsd:simpleType>
        <xsd:restriction base="dms:Text">
          <xsd:maxLength value="255"/>
        </xsd:restriction>
      </xsd:simpleType>
    </xsd:element>
    <xsd:element name="AIsummary" ma:index="36" nillable="true" ma:displayName="AI summary" ma:format="Dropdown" ma:internalName="AIsummar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578dcc0-0e54-419e-84cc-db2bec5f9468"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3a87e31-bf32-46ab-8e70-9fa18461fa4d"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8062abfc-7a79-4296-b392-ab83ace3918c}" ma:internalName="TaxCatchAll" ma:showField="CatchAllData" ma:web="3578dcc0-0e54-419e-84cc-db2bec5f946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e468bc3a-0932-43db-bf8a-b77355745b15">
      <Terms xmlns="http://schemas.microsoft.com/office/infopath/2007/PartnerControls"/>
    </lcf76f155ced4ddcb4097134ff3c332f>
    <TaxCatchAll xmlns="83a87e31-bf32-46ab-8e70-9fa18461fa4d" xsi:nil="true"/>
    <_Flow_SignoffStatus xmlns="e468bc3a-0932-43db-bf8a-b77355745b15" xsi:nil="true"/>
    <celia xmlns="e468bc3a-0932-43db-bf8a-b77355745b15">
      <UserInfo>
        <DisplayName/>
        <AccountId xsi:nil="true"/>
        <AccountType/>
      </UserInfo>
    </celia>
    <SOW xmlns="e468bc3a-0932-43db-bf8a-b77355745b15" xsi:nil="true"/>
    <Filelocation xmlns="e468bc3a-0932-43db-bf8a-b77355745b15" xsi:nil="true"/>
    <Filetype xmlns="e468bc3a-0932-43db-bf8a-b77355745b15" xsi:nil="true"/>
    <Folder xmlns="e468bc3a-0932-43db-bf8a-b77355745b15" xsi:nil="true"/>
    <Project xmlns="e468bc3a-0932-43db-bf8a-b77355745b15" xsi:nil="true"/>
    <AIsummary xmlns="e468bc3a-0932-43db-bf8a-b77355745b15" xsi:nil="true"/>
  </documentManagement>
</p:properties>
</file>

<file path=customXml/itemProps1.xml><?xml version="1.0" encoding="utf-8"?>
<ds:datastoreItem xmlns:ds="http://schemas.openxmlformats.org/officeDocument/2006/customXml" ds:itemID="{99CC92A3-2A51-4B25-BB92-E87A94892D6F}">
  <ds:schemaRefs>
    <ds:schemaRef ds:uri="3578dcc0-0e54-419e-84cc-db2bec5f9468"/>
    <ds:schemaRef ds:uri="83a87e31-bf32-46ab-8e70-9fa18461fa4d"/>
    <ds:schemaRef ds:uri="e468bc3a-0932-43db-bf8a-b77355745b1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4A94F445-05BE-424A-A2E1-C8F44E408D8B}">
  <ds:schemaRefs>
    <ds:schemaRef ds:uri="http://schemas.microsoft.com/sharepoint/v3/contenttype/forms"/>
  </ds:schemaRefs>
</ds:datastoreItem>
</file>

<file path=customXml/itemProps3.xml><?xml version="1.0" encoding="utf-8"?>
<ds:datastoreItem xmlns:ds="http://schemas.openxmlformats.org/officeDocument/2006/customXml" ds:itemID="{8D75C5CC-31AD-482E-82B3-28658A249293}">
  <ds:schemaRefs>
    <ds:schemaRef ds:uri="http://schemas.microsoft.com/office/2006/documentManagement/types"/>
    <ds:schemaRef ds:uri="http://schemas.microsoft.com/office/2006/metadata/properties"/>
    <ds:schemaRef ds:uri="http://schemas.microsoft.com/office/infopath/2007/PartnerControls"/>
    <ds:schemaRef ds:uri="http://purl.org/dc/terms/"/>
    <ds:schemaRef ds:uri="3578dcc0-0e54-419e-84cc-db2bec5f9468"/>
    <ds:schemaRef ds:uri="http://purl.org/dc/dcmitype/"/>
    <ds:schemaRef ds:uri="http://schemas.microsoft.com/sharepoint/v3"/>
    <ds:schemaRef ds:uri="http://schemas.openxmlformats.org/package/2006/metadata/core-properties"/>
    <ds:schemaRef ds:uri="83a87e31-bf32-46ab-8e70-9fa18461fa4d"/>
    <ds:schemaRef ds:uri="e468bc3a-0932-43db-bf8a-b77355745b15"/>
    <ds:schemaRef ds:uri="http://www.w3.org/XML/1998/namespace"/>
    <ds:schemaRef ds:uri="http://purl.org/dc/elements/1.1/"/>
  </ds:schemaRefs>
</ds:datastoreItem>
</file>

<file path=docMetadata/LabelInfo.xml><?xml version="1.0" encoding="utf-8"?>
<clbl:labelList xmlns:clbl="http://schemas.microsoft.com/office/2020/mipLabelMetadata">
  <clbl:label id="{fbd41ebe-fca6-4f2c-aecb-bf3a17e72416}" enabled="1" method="Privileged" siteId="{bf346810-9c7d-43de-a872-24a2ef3995a8}" removed="0"/>
</clbl:labelList>
</file>

<file path=docProps/app.xml><?xml version="1.0" encoding="utf-8"?>
<Properties xmlns="http://schemas.openxmlformats.org/officeDocument/2006/extended-properties" xmlns:vt="http://schemas.openxmlformats.org/officeDocument/2006/docPropsVTypes">
  <TotalTime>0</TotalTime>
  <Words>1321</Words>
  <Application>Microsoft Office PowerPoint</Application>
  <PresentationFormat>Widescreen</PresentationFormat>
  <Paragraphs>128</Paragraphs>
  <Slides>21</Slides>
  <Notes>14</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21</vt:i4>
      </vt:variant>
    </vt:vector>
  </HeadingPairs>
  <TitlesOfParts>
    <vt:vector size="33" baseType="lpstr">
      <vt:lpstr>Arial</vt:lpstr>
      <vt:lpstr>Helvetica Neue</vt:lpstr>
      <vt:lpstr>Calibri</vt:lpstr>
      <vt:lpstr>Colfax Light</vt:lpstr>
      <vt:lpstr>Helvetica Neue Light</vt:lpstr>
      <vt:lpstr>Inter</vt:lpstr>
      <vt:lpstr>Courier New</vt:lpstr>
      <vt:lpstr>Lexend Medium</vt:lpstr>
      <vt:lpstr>Lexend</vt:lpstr>
      <vt:lpstr>Roboto Light</vt:lpstr>
      <vt:lpstr>Office Theme</vt:lpstr>
      <vt:lpstr>Office Theme</vt:lpstr>
      <vt:lpstr>PowerPoint Presentation</vt:lpstr>
      <vt:lpstr>What's the purpose of this meeting?</vt:lpstr>
      <vt:lpstr>Agenda</vt:lpstr>
      <vt:lpstr>Extract</vt:lpstr>
      <vt:lpstr>Who We Are!</vt:lpstr>
      <vt:lpstr>How do you solve a problem like the planning system?</vt:lpstr>
      <vt:lpstr>And there are challenges after documents are scanned...</vt:lpstr>
      <vt:lpstr>Extract: Documents to Data A tool for automatically transforming planning documents into modern geospatial data</vt:lpstr>
      <vt:lpstr>Extract Demo</vt:lpstr>
      <vt:lpstr>What Next! </vt:lpstr>
      <vt:lpstr>Lambeth Building Control: Tom Gayler </vt:lpstr>
      <vt:lpstr>PropTech Round 6 Funding: Alphie Murphy O’Reilly</vt:lpstr>
      <vt:lpstr>PowerPoint Presentation</vt:lpstr>
      <vt:lpstr>PowerPoint Presentation</vt:lpstr>
      <vt:lpstr>PowerPoint Presentation</vt:lpstr>
      <vt:lpstr>Spring event: Lake District National Park Authority </vt:lpstr>
      <vt:lpstr>Lake District National Park Authority - Keswick</vt:lpstr>
      <vt:lpstr>MHCLG Digital Planning, the Chief Planner's Office, and Planning Inspectorate</vt:lpstr>
      <vt:lpstr>Making research participation better</vt:lpstr>
      <vt:lpstr>Tell your story!</vt:lpstr>
      <vt:lpstr>Thank you!  #all-lpa-general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Christine Seaton-Smith</dc:creator>
  <cp:lastModifiedBy>Tom Lowndes</cp:lastModifiedBy>
  <cp:revision>2</cp:revision>
  <dcterms:created xsi:type="dcterms:W3CDTF">2024-04-19T10:37:52Z</dcterms:created>
  <dcterms:modified xsi:type="dcterms:W3CDTF">2026-03-02T14:35:27Z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0x0101004F7E0674B7ECCF4FAE513D5AA2BA6C00</vt:lpwstr>
  </property>
  <property fmtid="{D5CDD505-2E9C-101B-9397-08002B2CF9AE}" pid="3" name="ClassificationContentMarkingFooterLocations">
    <vt:lpwstr>Office Theme:5</vt:lpwstr>
  </property>
  <property fmtid="{D5CDD505-2E9C-101B-9397-08002B2CF9AE}" pid="4" name="ClassificationContentMarkingFooterText">
    <vt:lpwstr>OFFICIAL</vt:lpwstr>
  </property>
  <property fmtid="{D5CDD505-2E9C-101B-9397-08002B2CF9AE}" pid="5" name="ClassificationContentMarkingHeaderLocations">
    <vt:lpwstr>Office Theme:4</vt:lpwstr>
  </property>
  <property fmtid="{D5CDD505-2E9C-101B-9397-08002B2CF9AE}" pid="6" name="ClassificationContentMarkingHeaderText">
    <vt:lpwstr>OFFICIAL</vt:lpwstr>
  </property>
  <property fmtid="{D5CDD505-2E9C-101B-9397-08002B2CF9AE}" pid="7" name="MediaServiceImageTags">
    <vt:lpwstr/>
  </property>
</Properties>
</file>