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5.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0" r:id="rId6"/>
    <p:sldMasterId id="2147483710" r:id="rId7"/>
    <p:sldMasterId id="2147483726" r:id="rId8"/>
    <p:sldMasterId id="2147483744" r:id="rId9"/>
  </p:sldMasterIdLst>
  <p:notesMasterIdLst>
    <p:notesMasterId r:id="rId38"/>
  </p:notesMasterIdLst>
  <p:sldIdLst>
    <p:sldId id="256" r:id="rId10"/>
    <p:sldId id="314" r:id="rId11"/>
    <p:sldId id="313" r:id="rId12"/>
    <p:sldId id="316" r:id="rId13"/>
    <p:sldId id="315" r:id="rId14"/>
    <p:sldId id="258" r:id="rId15"/>
    <p:sldId id="323" r:id="rId16"/>
    <p:sldId id="324" r:id="rId17"/>
    <p:sldId id="259" r:id="rId18"/>
    <p:sldId id="265" r:id="rId19"/>
    <p:sldId id="260" r:id="rId20"/>
    <p:sldId id="267" r:id="rId21"/>
    <p:sldId id="268" r:id="rId22"/>
    <p:sldId id="317" r:id="rId23"/>
    <p:sldId id="318" r:id="rId24"/>
    <p:sldId id="319" r:id="rId25"/>
    <p:sldId id="270" r:id="rId26"/>
    <p:sldId id="303" r:id="rId27"/>
    <p:sldId id="304" r:id="rId28"/>
    <p:sldId id="321" r:id="rId29"/>
    <p:sldId id="322" r:id="rId30"/>
    <p:sldId id="300" r:id="rId31"/>
    <p:sldId id="302" r:id="rId32"/>
    <p:sldId id="274" r:id="rId33"/>
    <p:sldId id="305" r:id="rId34"/>
    <p:sldId id="279" r:id="rId35"/>
    <p:sldId id="280" r:id="rId36"/>
    <p:sldId id="320"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3D42"/>
    <a:srgbClr val="2D5161"/>
    <a:srgbClr val="EE26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04" autoAdjust="0"/>
  </p:normalViewPr>
  <p:slideViewPr>
    <p:cSldViewPr snapToGrid="0">
      <p:cViewPr varScale="1">
        <p:scale>
          <a:sx n="97" d="100"/>
          <a:sy n="97" d="100"/>
        </p:scale>
        <p:origin x="68" y="32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2AA3FA-D2AB-4D8D-A3AD-2D78AC78CC7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4D4909E7-515C-41A4-9BB9-8C23BC766233}">
      <dgm:prSet phldrT="[Text]"/>
      <dgm:spPr/>
      <dgm:t>
        <a:bodyPr/>
        <a:lstStyle/>
        <a:p>
          <a:r>
            <a:rPr lang="en-GB" dirty="0">
              <a:latin typeface="Aptos" panose="020B0004020202020204" pitchFamily="34" charset="0"/>
            </a:rPr>
            <a:t>How Planners can play a more impactful role in producing data through using their back-office systems to host and manage data </a:t>
          </a:r>
        </a:p>
      </dgm:t>
    </dgm:pt>
    <dgm:pt modelId="{7C50531B-9421-4807-B6E5-090294AF7210}" type="parTrans" cxnId="{65379B1A-E901-4507-B22D-C973F06F1268}">
      <dgm:prSet/>
      <dgm:spPr/>
      <dgm:t>
        <a:bodyPr/>
        <a:lstStyle/>
        <a:p>
          <a:endParaRPr lang="en-GB"/>
        </a:p>
      </dgm:t>
    </dgm:pt>
    <dgm:pt modelId="{4041182B-09BC-47A2-9ECB-0ADA9BD051EC}" type="sibTrans" cxnId="{65379B1A-E901-4507-B22D-C973F06F1268}">
      <dgm:prSet/>
      <dgm:spPr/>
      <dgm:t>
        <a:bodyPr/>
        <a:lstStyle/>
        <a:p>
          <a:endParaRPr lang="en-GB"/>
        </a:p>
      </dgm:t>
    </dgm:pt>
    <dgm:pt modelId="{B744CDB4-958D-4739-914F-4805F256E554}">
      <dgm:prSet phldrT="[Text]"/>
      <dgm:spPr/>
      <dgm:t>
        <a:bodyPr/>
        <a:lstStyle/>
        <a:p>
          <a:r>
            <a:rPr lang="en-GB" dirty="0">
              <a:latin typeface="Aptos" panose="020B0004020202020204" pitchFamily="34" charset="0"/>
            </a:rPr>
            <a:t>A better understanding of the business case for standardised data in the built environment </a:t>
          </a:r>
        </a:p>
      </dgm:t>
    </dgm:pt>
    <dgm:pt modelId="{862A45E6-170E-48AE-9650-538C9478F222}" type="parTrans" cxnId="{5BE39DF1-F7DE-45E2-9EB5-094C7224CAB3}">
      <dgm:prSet/>
      <dgm:spPr/>
      <dgm:t>
        <a:bodyPr/>
        <a:lstStyle/>
        <a:p>
          <a:endParaRPr lang="en-GB"/>
        </a:p>
      </dgm:t>
    </dgm:pt>
    <dgm:pt modelId="{FF24B1F8-97E9-449E-8ADC-48D20648E1E1}" type="sibTrans" cxnId="{5BE39DF1-F7DE-45E2-9EB5-094C7224CAB3}">
      <dgm:prSet/>
      <dgm:spPr/>
      <dgm:t>
        <a:bodyPr/>
        <a:lstStyle/>
        <a:p>
          <a:endParaRPr lang="en-GB"/>
        </a:p>
      </dgm:t>
    </dgm:pt>
    <dgm:pt modelId="{0D6E0028-C76F-4975-88D0-96A935510E89}">
      <dgm:prSet phldrT="[Text]"/>
      <dgm:spPr/>
      <dgm:t>
        <a:bodyPr/>
        <a:lstStyle/>
        <a:p>
          <a:r>
            <a:rPr lang="en-GB" dirty="0">
              <a:latin typeface="Aptos" panose="020B0004020202020204" pitchFamily="34" charset="0"/>
            </a:rPr>
            <a:t>A deeper understanding of how built environment professionals can engage with the process of producing data to a standard </a:t>
          </a:r>
        </a:p>
      </dgm:t>
    </dgm:pt>
    <dgm:pt modelId="{234C2599-EDAC-4A85-987D-D6F1EABA5BB0}" type="parTrans" cxnId="{0A356FA7-758E-4D9A-8F90-D1DA9512DF6E}">
      <dgm:prSet/>
      <dgm:spPr/>
      <dgm:t>
        <a:bodyPr/>
        <a:lstStyle/>
        <a:p>
          <a:endParaRPr lang="en-GB"/>
        </a:p>
      </dgm:t>
    </dgm:pt>
    <dgm:pt modelId="{0AB66B15-627D-4BA8-8923-CF2F63C6E16A}" type="sibTrans" cxnId="{0A356FA7-758E-4D9A-8F90-D1DA9512DF6E}">
      <dgm:prSet/>
      <dgm:spPr/>
      <dgm:t>
        <a:bodyPr/>
        <a:lstStyle/>
        <a:p>
          <a:endParaRPr lang="en-GB"/>
        </a:p>
      </dgm:t>
    </dgm:pt>
    <dgm:pt modelId="{13079C38-4D82-4E8B-99A5-51A4A15E79B0}">
      <dgm:prSet phldrT="[Text]"/>
      <dgm:spPr/>
      <dgm:t>
        <a:bodyPr/>
        <a:lstStyle/>
        <a:p>
          <a:r>
            <a:rPr lang="en-GB" dirty="0">
              <a:latin typeface="Aptos" panose="020B0004020202020204" pitchFamily="34" charset="0"/>
            </a:rPr>
            <a:t>Recommendations for improvements on the robustness of the Data Hubs Infrastructure</a:t>
          </a:r>
        </a:p>
      </dgm:t>
    </dgm:pt>
    <dgm:pt modelId="{4947F61C-1E7E-41D6-B163-2C0E2DB60FAE}" type="parTrans" cxnId="{87FE53E6-24E0-4A80-8CB3-B07F52FF663E}">
      <dgm:prSet/>
      <dgm:spPr/>
      <dgm:t>
        <a:bodyPr/>
        <a:lstStyle/>
        <a:p>
          <a:endParaRPr lang="en-GB"/>
        </a:p>
      </dgm:t>
    </dgm:pt>
    <dgm:pt modelId="{4A750985-7C25-47C6-9A4C-4E1942827C4E}" type="sibTrans" cxnId="{87FE53E6-24E0-4A80-8CB3-B07F52FF663E}">
      <dgm:prSet/>
      <dgm:spPr/>
      <dgm:t>
        <a:bodyPr/>
        <a:lstStyle/>
        <a:p>
          <a:endParaRPr lang="en-GB"/>
        </a:p>
      </dgm:t>
    </dgm:pt>
    <dgm:pt modelId="{7F2DD8A5-AB53-4A21-9384-9E82BF0BD27E}" type="pres">
      <dgm:prSet presAssocID="{892AA3FA-D2AB-4D8D-A3AD-2D78AC78CC76}" presName="diagram" presStyleCnt="0">
        <dgm:presLayoutVars>
          <dgm:dir/>
          <dgm:resizeHandles val="exact"/>
        </dgm:presLayoutVars>
      </dgm:prSet>
      <dgm:spPr/>
    </dgm:pt>
    <dgm:pt modelId="{A747933A-D5B7-4E93-96B9-3BA6C6B95504}" type="pres">
      <dgm:prSet presAssocID="{4D4909E7-515C-41A4-9BB9-8C23BC766233}" presName="node" presStyleLbl="node1" presStyleIdx="0" presStyleCnt="4">
        <dgm:presLayoutVars>
          <dgm:bulletEnabled val="1"/>
        </dgm:presLayoutVars>
      </dgm:prSet>
      <dgm:spPr/>
    </dgm:pt>
    <dgm:pt modelId="{838B2977-DA38-46EF-8168-B3FA634639DA}" type="pres">
      <dgm:prSet presAssocID="{4041182B-09BC-47A2-9ECB-0ADA9BD051EC}" presName="sibTrans" presStyleCnt="0"/>
      <dgm:spPr/>
    </dgm:pt>
    <dgm:pt modelId="{194ECDB6-018C-43DC-8CA8-E6DAD322BEE8}" type="pres">
      <dgm:prSet presAssocID="{B744CDB4-958D-4739-914F-4805F256E554}" presName="node" presStyleLbl="node1" presStyleIdx="1" presStyleCnt="4">
        <dgm:presLayoutVars>
          <dgm:bulletEnabled val="1"/>
        </dgm:presLayoutVars>
      </dgm:prSet>
      <dgm:spPr/>
    </dgm:pt>
    <dgm:pt modelId="{7BEF22A7-8805-43F9-90C1-86F989D08CD7}" type="pres">
      <dgm:prSet presAssocID="{FF24B1F8-97E9-449E-8ADC-48D20648E1E1}" presName="sibTrans" presStyleCnt="0"/>
      <dgm:spPr/>
    </dgm:pt>
    <dgm:pt modelId="{172976F3-55F8-462D-B644-95236E36C701}" type="pres">
      <dgm:prSet presAssocID="{0D6E0028-C76F-4975-88D0-96A935510E89}" presName="node" presStyleLbl="node1" presStyleIdx="2" presStyleCnt="4">
        <dgm:presLayoutVars>
          <dgm:bulletEnabled val="1"/>
        </dgm:presLayoutVars>
      </dgm:prSet>
      <dgm:spPr/>
    </dgm:pt>
    <dgm:pt modelId="{FC28EB09-3A56-4E16-9F43-7B036D339560}" type="pres">
      <dgm:prSet presAssocID="{0AB66B15-627D-4BA8-8923-CF2F63C6E16A}" presName="sibTrans" presStyleCnt="0"/>
      <dgm:spPr/>
    </dgm:pt>
    <dgm:pt modelId="{F9A9FA97-96E1-40BC-80E3-C026D934EE1F}" type="pres">
      <dgm:prSet presAssocID="{13079C38-4D82-4E8B-99A5-51A4A15E79B0}" presName="node" presStyleLbl="node1" presStyleIdx="3" presStyleCnt="4">
        <dgm:presLayoutVars>
          <dgm:bulletEnabled val="1"/>
        </dgm:presLayoutVars>
      </dgm:prSet>
      <dgm:spPr/>
    </dgm:pt>
  </dgm:ptLst>
  <dgm:cxnLst>
    <dgm:cxn modelId="{7BF33919-D321-4377-A736-D81FFEFB4E65}" type="presOf" srcId="{13079C38-4D82-4E8B-99A5-51A4A15E79B0}" destId="{F9A9FA97-96E1-40BC-80E3-C026D934EE1F}" srcOrd="0" destOrd="0" presId="urn:microsoft.com/office/officeart/2005/8/layout/default"/>
    <dgm:cxn modelId="{65379B1A-E901-4507-B22D-C973F06F1268}" srcId="{892AA3FA-D2AB-4D8D-A3AD-2D78AC78CC76}" destId="{4D4909E7-515C-41A4-9BB9-8C23BC766233}" srcOrd="0" destOrd="0" parTransId="{7C50531B-9421-4807-B6E5-090294AF7210}" sibTransId="{4041182B-09BC-47A2-9ECB-0ADA9BD051EC}"/>
    <dgm:cxn modelId="{046ED43F-D120-4EA0-A9F6-5B93BC9BD4A1}" type="presOf" srcId="{4D4909E7-515C-41A4-9BB9-8C23BC766233}" destId="{A747933A-D5B7-4E93-96B9-3BA6C6B95504}" srcOrd="0" destOrd="0" presId="urn:microsoft.com/office/officeart/2005/8/layout/default"/>
    <dgm:cxn modelId="{5E14326E-213F-4C9A-B93B-899D6917C113}" type="presOf" srcId="{892AA3FA-D2AB-4D8D-A3AD-2D78AC78CC76}" destId="{7F2DD8A5-AB53-4A21-9384-9E82BF0BD27E}" srcOrd="0" destOrd="0" presId="urn:microsoft.com/office/officeart/2005/8/layout/default"/>
    <dgm:cxn modelId="{0A356FA7-758E-4D9A-8F90-D1DA9512DF6E}" srcId="{892AA3FA-D2AB-4D8D-A3AD-2D78AC78CC76}" destId="{0D6E0028-C76F-4975-88D0-96A935510E89}" srcOrd="2" destOrd="0" parTransId="{234C2599-EDAC-4A85-987D-D6F1EABA5BB0}" sibTransId="{0AB66B15-627D-4BA8-8923-CF2F63C6E16A}"/>
    <dgm:cxn modelId="{5482BEC0-C59F-40E5-A0B0-ADF56887B276}" type="presOf" srcId="{B744CDB4-958D-4739-914F-4805F256E554}" destId="{194ECDB6-018C-43DC-8CA8-E6DAD322BEE8}" srcOrd="0" destOrd="0" presId="urn:microsoft.com/office/officeart/2005/8/layout/default"/>
    <dgm:cxn modelId="{87FE53E6-24E0-4A80-8CB3-B07F52FF663E}" srcId="{892AA3FA-D2AB-4D8D-A3AD-2D78AC78CC76}" destId="{13079C38-4D82-4E8B-99A5-51A4A15E79B0}" srcOrd="3" destOrd="0" parTransId="{4947F61C-1E7E-41D6-B163-2C0E2DB60FAE}" sibTransId="{4A750985-7C25-47C6-9A4C-4E1942827C4E}"/>
    <dgm:cxn modelId="{5BE39DF1-F7DE-45E2-9EB5-094C7224CAB3}" srcId="{892AA3FA-D2AB-4D8D-A3AD-2D78AC78CC76}" destId="{B744CDB4-958D-4739-914F-4805F256E554}" srcOrd="1" destOrd="0" parTransId="{862A45E6-170E-48AE-9650-538C9478F222}" sibTransId="{FF24B1F8-97E9-449E-8ADC-48D20648E1E1}"/>
    <dgm:cxn modelId="{E02565FF-91CE-415A-9BDC-FC296FEE3C4C}" type="presOf" srcId="{0D6E0028-C76F-4975-88D0-96A935510E89}" destId="{172976F3-55F8-462D-B644-95236E36C701}" srcOrd="0" destOrd="0" presId="urn:microsoft.com/office/officeart/2005/8/layout/default"/>
    <dgm:cxn modelId="{66B863DA-71B5-41E6-B2AE-D4E2326504C6}" type="presParOf" srcId="{7F2DD8A5-AB53-4A21-9384-9E82BF0BD27E}" destId="{A747933A-D5B7-4E93-96B9-3BA6C6B95504}" srcOrd="0" destOrd="0" presId="urn:microsoft.com/office/officeart/2005/8/layout/default"/>
    <dgm:cxn modelId="{D14ED4A2-8DA6-446D-8547-A633E5BABBD4}" type="presParOf" srcId="{7F2DD8A5-AB53-4A21-9384-9E82BF0BD27E}" destId="{838B2977-DA38-46EF-8168-B3FA634639DA}" srcOrd="1" destOrd="0" presId="urn:microsoft.com/office/officeart/2005/8/layout/default"/>
    <dgm:cxn modelId="{86DA4C1F-B590-4786-8400-94F7DD6433FA}" type="presParOf" srcId="{7F2DD8A5-AB53-4A21-9384-9E82BF0BD27E}" destId="{194ECDB6-018C-43DC-8CA8-E6DAD322BEE8}" srcOrd="2" destOrd="0" presId="urn:microsoft.com/office/officeart/2005/8/layout/default"/>
    <dgm:cxn modelId="{830E72B4-FC94-406E-97FD-6EA6C9615862}" type="presParOf" srcId="{7F2DD8A5-AB53-4A21-9384-9E82BF0BD27E}" destId="{7BEF22A7-8805-43F9-90C1-86F989D08CD7}" srcOrd="3" destOrd="0" presId="urn:microsoft.com/office/officeart/2005/8/layout/default"/>
    <dgm:cxn modelId="{B402DE46-5B11-494D-AB28-32FF6A4BC879}" type="presParOf" srcId="{7F2DD8A5-AB53-4A21-9384-9E82BF0BD27E}" destId="{172976F3-55F8-462D-B644-95236E36C701}" srcOrd="4" destOrd="0" presId="urn:microsoft.com/office/officeart/2005/8/layout/default"/>
    <dgm:cxn modelId="{48034DAB-6313-4CED-8405-CBBADCC5EAF7}" type="presParOf" srcId="{7F2DD8A5-AB53-4A21-9384-9E82BF0BD27E}" destId="{FC28EB09-3A56-4E16-9F43-7B036D339560}" srcOrd="5" destOrd="0" presId="urn:microsoft.com/office/officeart/2005/8/layout/default"/>
    <dgm:cxn modelId="{BA6912D3-354D-4B78-92D0-2D71BF104ED3}" type="presParOf" srcId="{7F2DD8A5-AB53-4A21-9384-9E82BF0BD27E}" destId="{F9A9FA97-96E1-40BC-80E3-C026D934EE1F}"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47933A-D5B7-4E93-96B9-3BA6C6B95504}">
      <dsp:nvSpPr>
        <dsp:cNvPr id="0" name=""/>
        <dsp:cNvSpPr/>
      </dsp:nvSpPr>
      <dsp:spPr>
        <a:xfrm>
          <a:off x="788" y="263159"/>
          <a:ext cx="3075522" cy="18453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ptos" panose="020B0004020202020204" pitchFamily="34" charset="0"/>
            </a:rPr>
            <a:t>How Planners can play a more impactful role in producing data through using their back-office systems to host and manage data </a:t>
          </a:r>
        </a:p>
      </dsp:txBody>
      <dsp:txXfrm>
        <a:off x="788" y="263159"/>
        <a:ext cx="3075522" cy="1845313"/>
      </dsp:txXfrm>
    </dsp:sp>
    <dsp:sp modelId="{194ECDB6-018C-43DC-8CA8-E6DAD322BEE8}">
      <dsp:nvSpPr>
        <dsp:cNvPr id="0" name=""/>
        <dsp:cNvSpPr/>
      </dsp:nvSpPr>
      <dsp:spPr>
        <a:xfrm>
          <a:off x="3383863" y="263159"/>
          <a:ext cx="3075522" cy="18453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ptos" panose="020B0004020202020204" pitchFamily="34" charset="0"/>
            </a:rPr>
            <a:t>A better understanding of the business case for standardised data in the built environment </a:t>
          </a:r>
        </a:p>
      </dsp:txBody>
      <dsp:txXfrm>
        <a:off x="3383863" y="263159"/>
        <a:ext cx="3075522" cy="1845313"/>
      </dsp:txXfrm>
    </dsp:sp>
    <dsp:sp modelId="{172976F3-55F8-462D-B644-95236E36C701}">
      <dsp:nvSpPr>
        <dsp:cNvPr id="0" name=""/>
        <dsp:cNvSpPr/>
      </dsp:nvSpPr>
      <dsp:spPr>
        <a:xfrm>
          <a:off x="788" y="2416025"/>
          <a:ext cx="3075522" cy="18453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ptos" panose="020B0004020202020204" pitchFamily="34" charset="0"/>
            </a:rPr>
            <a:t>A deeper understanding of how built environment professionals can engage with the process of producing data to a standard </a:t>
          </a:r>
        </a:p>
      </dsp:txBody>
      <dsp:txXfrm>
        <a:off x="788" y="2416025"/>
        <a:ext cx="3075522" cy="1845313"/>
      </dsp:txXfrm>
    </dsp:sp>
    <dsp:sp modelId="{F9A9FA97-96E1-40BC-80E3-C026D934EE1F}">
      <dsp:nvSpPr>
        <dsp:cNvPr id="0" name=""/>
        <dsp:cNvSpPr/>
      </dsp:nvSpPr>
      <dsp:spPr>
        <a:xfrm>
          <a:off x="3383863" y="2416025"/>
          <a:ext cx="3075522" cy="18453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ptos" panose="020B0004020202020204" pitchFamily="34" charset="0"/>
            </a:rPr>
            <a:t>Recommendations for improvements on the robustness of the Data Hubs Infrastructure</a:t>
          </a:r>
        </a:p>
      </dsp:txBody>
      <dsp:txXfrm>
        <a:off x="3383863" y="2416025"/>
        <a:ext cx="3075522" cy="184531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C42532-3D8A-48E5-A8A5-BD1F3B5EE67C}" type="datetimeFigureOut">
              <a:rPr lang="en-GB" smtClean="0"/>
              <a:t>22/01/2026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87F86C-4059-435E-91A5-A6A65B9F6D68}" type="slidenum">
              <a:rPr lang="en-GB" smtClean="0"/>
              <a:t>‹#›</a:t>
            </a:fld>
            <a:endParaRPr lang="en-GB"/>
          </a:p>
        </p:txBody>
      </p:sp>
    </p:spTree>
    <p:extLst>
      <p:ext uri="{BB962C8B-B14F-4D97-AF65-F5344CB8AC3E}">
        <p14:creationId xmlns:p14="http://schemas.microsoft.com/office/powerpoint/2010/main" val="4225850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LW</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9C3250-6B3B-5E49-8010-DD707763E9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0830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LW</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9C3250-6B3B-5E49-8010-DD707763E9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291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LW</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9C3250-6B3B-5E49-8010-DD707763E9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023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9C3250-6B3B-5E49-8010-DD707763E9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1421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4731C-F6B3-5E65-003A-D5AA20B94A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7EA73E-902B-09F2-A276-385724502D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C019D1-4715-E298-246E-F6DB7A2806B7}"/>
              </a:ext>
            </a:extLst>
          </p:cNvPr>
          <p:cNvSpPr>
            <a:spLocks noGrp="1"/>
          </p:cNvSpPr>
          <p:nvPr>
            <p:ph type="body" idx="1"/>
          </p:nvPr>
        </p:nvSpPr>
        <p:spPr/>
        <p:txBody>
          <a:bodyPr/>
          <a:lstStyle/>
          <a:p>
            <a:br>
              <a:rPr lang="en-GB">
                <a:cs typeface="+mn-lt"/>
              </a:rPr>
            </a:br>
            <a:br>
              <a:rPr lang="en-GB">
                <a:cs typeface="+mn-lt"/>
              </a:rPr>
            </a:br>
            <a:r>
              <a:rPr lang="en-GB"/>
              <a:t>This is the general flow that we’re trying to create via the data feed. </a:t>
            </a:r>
            <a:br>
              <a:rPr lang="en-GB">
                <a:cs typeface="+mn-lt"/>
              </a:rPr>
            </a:br>
            <a:endParaRPr lang="en-GB"/>
          </a:p>
        </p:txBody>
      </p:sp>
      <p:sp>
        <p:nvSpPr>
          <p:cNvPr id="4" name="Slide Number Placeholder 3">
            <a:extLst>
              <a:ext uri="{FF2B5EF4-FFF2-40B4-BE49-F238E27FC236}">
                <a16:creationId xmlns:a16="http://schemas.microsoft.com/office/drawing/2014/main" id="{70C84661-FFB5-8FE4-C091-0A33C5A795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01D8B-247E-46E2-BA7C-8539CB0AC9F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0661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B7AB7-668F-2AC4-BEF2-8BF51A3245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FCE3B0-FF5C-CFB4-E76A-E904365A12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E72305-632D-40B5-33F8-4B593F3CC602}"/>
              </a:ext>
            </a:extLst>
          </p:cNvPr>
          <p:cNvSpPr>
            <a:spLocks noGrp="1"/>
          </p:cNvSpPr>
          <p:nvPr>
            <p:ph type="body" idx="1"/>
          </p:nvPr>
        </p:nvSpPr>
        <p:spPr/>
        <p:txBody>
          <a:bodyPr/>
          <a:lstStyle/>
          <a:p>
            <a:br>
              <a:rPr lang="en-GB">
                <a:cs typeface="+mn-lt"/>
              </a:rPr>
            </a:br>
            <a:br>
              <a:rPr lang="en-GB">
                <a:cs typeface="+mn-lt"/>
              </a:rPr>
            </a:br>
            <a:r>
              <a:rPr lang="en-GB"/>
              <a:t>This is the general flow that we’re trying to create via the data feed. </a:t>
            </a:r>
            <a:br>
              <a:rPr lang="en-GB">
                <a:cs typeface="+mn-lt"/>
              </a:rPr>
            </a:br>
            <a:endParaRPr lang="en-GB"/>
          </a:p>
        </p:txBody>
      </p:sp>
      <p:sp>
        <p:nvSpPr>
          <p:cNvPr id="4" name="Slide Number Placeholder 3">
            <a:extLst>
              <a:ext uri="{FF2B5EF4-FFF2-40B4-BE49-F238E27FC236}">
                <a16:creationId xmlns:a16="http://schemas.microsoft.com/office/drawing/2014/main" id="{EC6B0943-9CB5-7DC0-5B79-954D0DB6EB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01D8B-247E-46E2-BA7C-8539CB0AC9F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74964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14.pn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14.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D1B39-48D7-533C-E3D3-32DF9F6FD0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2967D90-ED79-7C97-AF7C-90792EAF61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BC5E10-36CA-4131-38DD-6FB51836D57A}"/>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5" name="Footer Placeholder 4">
            <a:extLst>
              <a:ext uri="{FF2B5EF4-FFF2-40B4-BE49-F238E27FC236}">
                <a16:creationId xmlns:a16="http://schemas.microsoft.com/office/drawing/2014/main" id="{4C157053-7CA0-ECAB-F9E6-453DE134723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E26426-E454-2414-C152-94A7D005923E}"/>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3546672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408D9-2055-EDFB-02B7-367C6279C3C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7009BF3-3367-555F-A722-D3A5923388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812BA3-B441-4DB7-FBE0-790A9AA0EE3B}"/>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5" name="Footer Placeholder 4">
            <a:extLst>
              <a:ext uri="{FF2B5EF4-FFF2-40B4-BE49-F238E27FC236}">
                <a16:creationId xmlns:a16="http://schemas.microsoft.com/office/drawing/2014/main" id="{A75E895A-5CF7-0194-0B50-9CA146C587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0D3A6A-2875-2CF7-EAC2-AB4BAE019BB3}"/>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494956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091E3-F8AA-DAB2-FC56-E48CE20B23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607CACE-4B06-62F0-F563-0C938E43FF6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657AAE-9E66-34A4-54EE-6B238A2F7E50}"/>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5" name="Footer Placeholder 4">
            <a:extLst>
              <a:ext uri="{FF2B5EF4-FFF2-40B4-BE49-F238E27FC236}">
                <a16:creationId xmlns:a16="http://schemas.microsoft.com/office/drawing/2014/main" id="{9F29F26D-3A02-9EBF-B061-9CFA6B401E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F84297-6CAC-1AC5-47C5-EA6083E631DE}"/>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3223156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23931-04E1-2207-24A1-5F3845BC1BA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6D9E7DE-59FE-14AE-E34E-3FA71BA6BA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751DFEA-1775-63DB-FF90-01AC0C48C6C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9AAC381-6CFD-96EF-90B5-63AEC7E5159D}"/>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6" name="Footer Placeholder 5">
            <a:extLst>
              <a:ext uri="{FF2B5EF4-FFF2-40B4-BE49-F238E27FC236}">
                <a16:creationId xmlns:a16="http://schemas.microsoft.com/office/drawing/2014/main" id="{AF4A58BD-A76A-E428-CB20-8A79CA1786D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789FF63-AC77-4DFB-F80C-B9291108E536}"/>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3310123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24825-D398-4528-2D8B-34D28B05850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63A361C-E6A6-2744-3840-84CA2F210C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8D1D0B-35EC-EF2C-45EC-288FFC6ABD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8A996CC-BD57-6CE8-5CB8-5E78045862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C45C25-042B-BEBF-171A-CFECBA782E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658EA51-1D95-C2D4-91C1-FCAE4357562F}"/>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8" name="Footer Placeholder 7">
            <a:extLst>
              <a:ext uri="{FF2B5EF4-FFF2-40B4-BE49-F238E27FC236}">
                <a16:creationId xmlns:a16="http://schemas.microsoft.com/office/drawing/2014/main" id="{AA05313D-D076-6650-D1EF-CF7D4E9756E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9C2DCFC-59E5-FFFC-EA67-BF5E4D9865E3}"/>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3161605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BF1E7-F7F2-9D2B-4FAF-CEBF5D85530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09B8C9B-A237-BA65-4438-FDBF8AD2063F}"/>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4" name="Footer Placeholder 3">
            <a:extLst>
              <a:ext uri="{FF2B5EF4-FFF2-40B4-BE49-F238E27FC236}">
                <a16:creationId xmlns:a16="http://schemas.microsoft.com/office/drawing/2014/main" id="{B4890FE3-AFBF-C8AF-A3BA-DEEF3CB0A07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566D191-0C97-7427-B077-3D2CBDB00AD8}"/>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3178359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EBA567-93DC-7904-4A40-5E548971CAFD}"/>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3" name="Footer Placeholder 2">
            <a:extLst>
              <a:ext uri="{FF2B5EF4-FFF2-40B4-BE49-F238E27FC236}">
                <a16:creationId xmlns:a16="http://schemas.microsoft.com/office/drawing/2014/main" id="{D0371920-D5D1-86DA-5B34-4C47F683DA4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2EB0AF1-1035-5B72-A92C-4C70BF6FC426}"/>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3664667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C90C3-8BE2-2E39-8A05-F25E5C1B4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3C33CBD-67B2-0708-C874-6EE98BFE81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B64E78F-0FA1-6A71-126B-DF96E2EADE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A06E37-5D8F-523B-0699-8B5ADAD83243}"/>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6" name="Footer Placeholder 5">
            <a:extLst>
              <a:ext uri="{FF2B5EF4-FFF2-40B4-BE49-F238E27FC236}">
                <a16:creationId xmlns:a16="http://schemas.microsoft.com/office/drawing/2014/main" id="{57E48648-1E0F-F0BC-5718-B6A3E48120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387CF33-9A4C-3D20-02D1-9524824A79CC}"/>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3879379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BD363-879C-CDC4-6944-C32D46490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B3A9F8B-2F6C-DFC5-5C73-20FE530CA1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98B3C94-362A-6F6F-DEBE-074AB85D15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02B02A-2618-BA94-1C8E-FEA4448A9693}"/>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6" name="Footer Placeholder 5">
            <a:extLst>
              <a:ext uri="{FF2B5EF4-FFF2-40B4-BE49-F238E27FC236}">
                <a16:creationId xmlns:a16="http://schemas.microsoft.com/office/drawing/2014/main" id="{93EF8578-DDC9-ACC6-1486-9EF32301E93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3D96BC8-8667-A605-82B9-A7FE13B063AE}"/>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1981980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EFBC6-A3BF-CF06-03B0-2805C710A25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8C50B2D-182A-C438-EA7C-96007EB204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2E1BC1-542C-1800-EEE3-EADA9D2EDD6B}"/>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5" name="Footer Placeholder 4">
            <a:extLst>
              <a:ext uri="{FF2B5EF4-FFF2-40B4-BE49-F238E27FC236}">
                <a16:creationId xmlns:a16="http://schemas.microsoft.com/office/drawing/2014/main" id="{14AD5924-35E4-36EE-68BD-F7BC5539B8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BC1BB3-F3DD-8586-D003-59811B961BFC}"/>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3682167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D0FEE5-8478-0F6B-6DA9-25D7C501E05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F92457F-3DAB-2334-1D83-BEAE33AE5F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1745E0-5D22-DE2E-B191-B5DBFDC10333}"/>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5" name="Footer Placeholder 4">
            <a:extLst>
              <a:ext uri="{FF2B5EF4-FFF2-40B4-BE49-F238E27FC236}">
                <a16:creationId xmlns:a16="http://schemas.microsoft.com/office/drawing/2014/main" id="{4FD7DD5E-66E5-E3F4-958F-2F26975C8D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E03C949-5AA9-A6F4-C701-3602246BFE39}"/>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24420732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ause slide MOL on whit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D5AD56-256F-44EA-950E-C391B0CD73F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850829" y="2501155"/>
            <a:ext cx="6490342" cy="1855691"/>
          </a:xfrm>
          <a:prstGeom prst="rect">
            <a:avLst/>
          </a:prstGeom>
        </p:spPr>
      </p:pic>
    </p:spTree>
    <p:extLst>
      <p:ext uri="{BB962C8B-B14F-4D97-AF65-F5344CB8AC3E}">
        <p14:creationId xmlns:p14="http://schemas.microsoft.com/office/powerpoint/2010/main" val="3051331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ause slide MOL on pink">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D5AD56-256F-44EA-950E-C391B0CD73F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850830" y="2501155"/>
            <a:ext cx="6490339" cy="1855691"/>
          </a:xfrm>
          <a:prstGeom prst="rect">
            <a:avLst/>
          </a:prstGeom>
        </p:spPr>
      </p:pic>
    </p:spTree>
    <p:extLst>
      <p:ext uri="{BB962C8B-B14F-4D97-AF65-F5344CB8AC3E}">
        <p14:creationId xmlns:p14="http://schemas.microsoft.com/office/powerpoint/2010/main" val="362318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ause slide MOL on grey">
    <p:bg>
      <p:bgPr>
        <a:solidFill>
          <a:schemeClr val="tx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D5AD56-256F-44EA-950E-C391B0CD73F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850830" y="2501155"/>
            <a:ext cx="6490339" cy="1855691"/>
          </a:xfrm>
          <a:prstGeom prst="rect">
            <a:avLst/>
          </a:prstGeom>
        </p:spPr>
      </p:pic>
    </p:spTree>
    <p:extLst>
      <p:ext uri="{BB962C8B-B14F-4D97-AF65-F5344CB8AC3E}">
        <p14:creationId xmlns:p14="http://schemas.microsoft.com/office/powerpoint/2010/main" val="30194323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use slide MOL on cyan">
    <p:bg>
      <p:bgPr>
        <a:solidFill>
          <a:schemeClr val="accent3"/>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D5AD56-256F-44EA-950E-C391B0CD73F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850830" y="2501155"/>
            <a:ext cx="6490339" cy="1855691"/>
          </a:xfrm>
          <a:prstGeom prst="rect">
            <a:avLst/>
          </a:prstGeom>
        </p:spPr>
      </p:pic>
    </p:spTree>
    <p:extLst>
      <p:ext uri="{BB962C8B-B14F-4D97-AF65-F5344CB8AC3E}">
        <p14:creationId xmlns:p14="http://schemas.microsoft.com/office/powerpoint/2010/main" val="25686422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MOL on white">
    <p:bg>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D313889-B96C-4E3A-B9F6-6574F2E60954}"/>
              </a:ext>
            </a:extLst>
          </p:cNvPr>
          <p:cNvSpPr>
            <a:spLocks noGrp="1"/>
          </p:cNvSpPr>
          <p:nvPr>
            <p:ph type="pic" sz="quarter" idx="11" hasCustomPrompt="1"/>
          </p:nvPr>
        </p:nvSpPr>
        <p:spPr>
          <a:xfrm>
            <a:off x="0" y="1083363"/>
            <a:ext cx="12192000" cy="5774638"/>
          </a:xfrm>
          <a:solidFill>
            <a:schemeClr val="bg2">
              <a:lumMod val="95000"/>
            </a:schemeClr>
          </a:solidFill>
        </p:spPr>
        <p:txBody>
          <a:bodyPr vert="horz" lIns="0" tIns="45720" rIns="91440" bIns="45720" rtlCol="0" anchor="ctr">
            <a:noAutofit/>
          </a:bodyPr>
          <a:lstStyle>
            <a:lvl1pPr>
              <a:defRPr lang="en-GB" dirty="0">
                <a:solidFill>
                  <a:schemeClr val="bg1"/>
                </a:solidFill>
              </a:defRPr>
            </a:lvl1pPr>
          </a:lstStyle>
          <a:p>
            <a:pPr lvl="0" algn="ctr">
              <a:spcAft>
                <a:spcPts val="0"/>
              </a:spcAft>
            </a:pPr>
            <a:r>
              <a:rPr lang="en-GB"/>
              <a:t>Add picture</a:t>
            </a:r>
          </a:p>
        </p:txBody>
      </p:sp>
      <p:sp>
        <p:nvSpPr>
          <p:cNvPr id="19" name="Title 1">
            <a:extLst>
              <a:ext uri="{FF2B5EF4-FFF2-40B4-BE49-F238E27FC236}">
                <a16:creationId xmlns:a16="http://schemas.microsoft.com/office/drawing/2014/main" id="{133248FA-9D7F-483F-AEED-3F462B042BFE}"/>
              </a:ext>
            </a:extLst>
          </p:cNvPr>
          <p:cNvSpPr>
            <a:spLocks noGrp="1"/>
          </p:cNvSpPr>
          <p:nvPr>
            <p:ph type="ctrTitle" hasCustomPrompt="1"/>
          </p:nvPr>
        </p:nvSpPr>
        <p:spPr>
          <a:xfrm>
            <a:off x="896938" y="2026975"/>
            <a:ext cx="9027271" cy="657115"/>
          </a:xfrm>
          <a:prstGeom prst="rect">
            <a:avLst/>
          </a:prstGeom>
        </p:spPr>
        <p:txBody>
          <a:bodyPr lIns="0" tIns="36000" rIns="36000" bIns="36000" anchor="b">
            <a:noAutofit/>
          </a:bodyPr>
          <a:lstStyle>
            <a:lvl1pPr algn="l">
              <a:defRPr sz="4200" b="1" cap="none" baseline="0">
                <a:solidFill>
                  <a:schemeClr val="bg1"/>
                </a:solidFill>
                <a:latin typeface="Arial" panose="020B0604020202020204" pitchFamily="34" charset="0"/>
                <a:cs typeface="Arial" panose="020B0604020202020204" pitchFamily="34" charset="0"/>
              </a:defRPr>
            </a:lvl1pPr>
          </a:lstStyle>
          <a:p>
            <a:r>
              <a:rPr lang="en-US"/>
              <a:t>Add title</a:t>
            </a:r>
            <a:endParaRPr lang="en-GB"/>
          </a:p>
        </p:txBody>
      </p:sp>
      <p:sp>
        <p:nvSpPr>
          <p:cNvPr id="20" name="Subtitle 2">
            <a:extLst>
              <a:ext uri="{FF2B5EF4-FFF2-40B4-BE49-F238E27FC236}">
                <a16:creationId xmlns:a16="http://schemas.microsoft.com/office/drawing/2014/main" id="{726C4B60-F73A-40E8-A81D-1B74138FE60C}"/>
              </a:ext>
            </a:extLst>
          </p:cNvPr>
          <p:cNvSpPr>
            <a:spLocks noGrp="1"/>
          </p:cNvSpPr>
          <p:nvPr>
            <p:ph type="subTitle" idx="1" hasCustomPrompt="1"/>
          </p:nvPr>
        </p:nvSpPr>
        <p:spPr>
          <a:xfrm>
            <a:off x="896938" y="2735179"/>
            <a:ext cx="9027271" cy="329002"/>
          </a:xfrm>
          <a:prstGeom prst="rect">
            <a:avLst/>
          </a:prstGeom>
        </p:spPr>
        <p:txBody>
          <a:bodyPr lIns="0" tIns="36000" rIns="36000" bIns="36000">
            <a:noAutofit/>
          </a:bodyPr>
          <a:lstStyle>
            <a:lvl1pPr marL="0" indent="0" algn="l">
              <a:lnSpc>
                <a:spcPct val="90000"/>
              </a:lnSpc>
              <a:buNone/>
              <a:defRPr sz="1800" b="0" cap="none"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subtitle</a:t>
            </a:r>
          </a:p>
        </p:txBody>
      </p:sp>
      <p:sp>
        <p:nvSpPr>
          <p:cNvPr id="7" name="Text Placeholder 24">
            <a:extLst>
              <a:ext uri="{FF2B5EF4-FFF2-40B4-BE49-F238E27FC236}">
                <a16:creationId xmlns:a16="http://schemas.microsoft.com/office/drawing/2014/main" id="{E720FE7A-271D-4445-8B15-2489E1F08296}"/>
              </a:ext>
            </a:extLst>
          </p:cNvPr>
          <p:cNvSpPr>
            <a:spLocks noGrp="1"/>
          </p:cNvSpPr>
          <p:nvPr>
            <p:ph type="body" sz="quarter" idx="10" hasCustomPrompt="1"/>
          </p:nvPr>
        </p:nvSpPr>
        <p:spPr>
          <a:xfrm>
            <a:off x="896938" y="3281429"/>
            <a:ext cx="9027271" cy="329002"/>
          </a:xfrm>
        </p:spPr>
        <p:txBody>
          <a:bodyPr lIns="0" tIns="0" rIns="0" bIns="0">
            <a:noAutofit/>
          </a:bodyPr>
          <a:lstStyle>
            <a:lvl1pPr marL="0" indent="0" algn="l">
              <a:tabLst/>
              <a:defRPr sz="1400" cap="none" baseline="0">
                <a:solidFill>
                  <a:schemeClr val="bg1"/>
                </a:solidFill>
              </a:defRPr>
            </a:lvl1pPr>
            <a:lvl2pPr marL="0" indent="0">
              <a:tabLst/>
              <a:defRPr/>
            </a:lvl2pPr>
            <a:lvl3pPr marL="0" indent="0">
              <a:tabLst/>
              <a:defRPr/>
            </a:lvl3pPr>
            <a:lvl4pPr marL="0" indent="0">
              <a:tabLst/>
              <a:defRPr/>
            </a:lvl4pPr>
            <a:lvl5pPr marL="0" indent="0">
              <a:tabLst/>
              <a:defRPr/>
            </a:lvl5pPr>
          </a:lstStyle>
          <a:p>
            <a:pPr lvl="0"/>
            <a:r>
              <a:rPr lang="en-US"/>
              <a:t>Add date</a:t>
            </a:r>
            <a:endParaRPr lang="en-GB"/>
          </a:p>
        </p:txBody>
      </p:sp>
      <p:sp>
        <p:nvSpPr>
          <p:cNvPr id="8" name="Rectangle 7">
            <a:extLst>
              <a:ext uri="{FF2B5EF4-FFF2-40B4-BE49-F238E27FC236}">
                <a16:creationId xmlns:a16="http://schemas.microsoft.com/office/drawing/2014/main" id="{10DEEF15-23D6-472D-ADAF-C637DEE31152}"/>
              </a:ext>
            </a:extLst>
          </p:cNvPr>
          <p:cNvSpPr/>
          <p:nvPr userDrawn="1"/>
        </p:nvSpPr>
        <p:spPr bwMode="gray">
          <a:xfrm>
            <a:off x="0" y="1"/>
            <a:ext cx="12192000" cy="1083361"/>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en-GB" sz="1600">
              <a:solidFill>
                <a:schemeClr val="tx1"/>
              </a:solidFill>
              <a:latin typeface="Arial" pitchFamily="34" charset="0"/>
              <a:cs typeface="Arial" pitchFamily="34" charset="0"/>
            </a:endParaRPr>
          </a:p>
        </p:txBody>
      </p:sp>
      <p:pic>
        <p:nvPicPr>
          <p:cNvPr id="9" name="Picture 8">
            <a:extLst>
              <a:ext uri="{FF2B5EF4-FFF2-40B4-BE49-F238E27FC236}">
                <a16:creationId xmlns:a16="http://schemas.microsoft.com/office/drawing/2014/main" id="{AFAFC15B-C6D1-45BE-9457-141E1D961648}"/>
              </a:ext>
            </a:extLst>
          </p:cNvPr>
          <p:cNvPicPr>
            <a:picLocks noChangeAspect="1"/>
          </p:cNvPicPr>
          <p:nvPr userDrawn="1"/>
        </p:nvPicPr>
        <p:blipFill>
          <a:blip r:embed="rId2"/>
          <a:stretch>
            <a:fillRect/>
          </a:stretch>
        </p:blipFill>
        <p:spPr>
          <a:xfrm>
            <a:off x="4405561" y="63653"/>
            <a:ext cx="3380879" cy="966646"/>
          </a:xfrm>
          <a:prstGeom prst="rect">
            <a:avLst/>
          </a:prstGeom>
        </p:spPr>
      </p:pic>
    </p:spTree>
    <p:extLst>
      <p:ext uri="{BB962C8B-B14F-4D97-AF65-F5344CB8AC3E}">
        <p14:creationId xmlns:p14="http://schemas.microsoft.com/office/powerpoint/2010/main" val="17628372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white">
    <p:bg>
      <p:bgPr>
        <a:solidFill>
          <a:schemeClr val="bg1"/>
        </a:solid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133248FA-9D7F-483F-AEED-3F462B042BFE}"/>
              </a:ext>
            </a:extLst>
          </p:cNvPr>
          <p:cNvSpPr>
            <a:spLocks noGrp="1"/>
          </p:cNvSpPr>
          <p:nvPr>
            <p:ph type="ctrTitle" hasCustomPrompt="1"/>
          </p:nvPr>
        </p:nvSpPr>
        <p:spPr>
          <a:xfrm>
            <a:off x="896938" y="4506061"/>
            <a:ext cx="9027271" cy="657115"/>
          </a:xfrm>
          <a:prstGeom prst="rect">
            <a:avLst/>
          </a:prstGeom>
        </p:spPr>
        <p:txBody>
          <a:bodyPr lIns="0" tIns="36000" rIns="36000" bIns="36000" anchor="b">
            <a:noAutofit/>
          </a:bodyPr>
          <a:lstStyle>
            <a:lvl1pPr algn="l">
              <a:defRPr sz="4200" b="1" cap="none" baseline="0">
                <a:solidFill>
                  <a:schemeClr val="tx1"/>
                </a:solidFill>
                <a:latin typeface="Arial" panose="020B0604020202020204" pitchFamily="34" charset="0"/>
                <a:cs typeface="Arial" panose="020B0604020202020204" pitchFamily="34" charset="0"/>
              </a:defRPr>
            </a:lvl1pPr>
          </a:lstStyle>
          <a:p>
            <a:r>
              <a:rPr lang="en-US"/>
              <a:t>Add title</a:t>
            </a:r>
            <a:endParaRPr lang="en-GB"/>
          </a:p>
        </p:txBody>
      </p:sp>
      <p:sp>
        <p:nvSpPr>
          <p:cNvPr id="20" name="Subtitle 2">
            <a:extLst>
              <a:ext uri="{FF2B5EF4-FFF2-40B4-BE49-F238E27FC236}">
                <a16:creationId xmlns:a16="http://schemas.microsoft.com/office/drawing/2014/main" id="{726C4B60-F73A-40E8-A81D-1B74138FE60C}"/>
              </a:ext>
            </a:extLst>
          </p:cNvPr>
          <p:cNvSpPr>
            <a:spLocks noGrp="1"/>
          </p:cNvSpPr>
          <p:nvPr>
            <p:ph type="subTitle" idx="1" hasCustomPrompt="1"/>
          </p:nvPr>
        </p:nvSpPr>
        <p:spPr>
          <a:xfrm>
            <a:off x="896938" y="5214265"/>
            <a:ext cx="9027271" cy="329002"/>
          </a:xfrm>
          <a:prstGeom prst="rect">
            <a:avLst/>
          </a:prstGeom>
        </p:spPr>
        <p:txBody>
          <a:bodyPr lIns="0" tIns="36000" rIns="36000" bIns="36000">
            <a:noAutofit/>
          </a:bodyPr>
          <a:lstStyle>
            <a:lvl1pPr marL="0" indent="0" algn="l">
              <a:lnSpc>
                <a:spcPct val="90000"/>
              </a:lnSpc>
              <a:buNone/>
              <a:defRPr sz="1800" b="0" cap="none" baseline="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subtitle</a:t>
            </a:r>
          </a:p>
        </p:txBody>
      </p:sp>
      <p:sp>
        <p:nvSpPr>
          <p:cNvPr id="15" name="Text Placeholder 24">
            <a:extLst>
              <a:ext uri="{FF2B5EF4-FFF2-40B4-BE49-F238E27FC236}">
                <a16:creationId xmlns:a16="http://schemas.microsoft.com/office/drawing/2014/main" id="{33FD60A5-297A-4821-A8D6-5DE5C2B8E45C}"/>
              </a:ext>
            </a:extLst>
          </p:cNvPr>
          <p:cNvSpPr>
            <a:spLocks noGrp="1"/>
          </p:cNvSpPr>
          <p:nvPr>
            <p:ph type="body" sz="quarter" idx="13" hasCustomPrompt="1"/>
          </p:nvPr>
        </p:nvSpPr>
        <p:spPr>
          <a:xfrm>
            <a:off x="896938" y="5766091"/>
            <a:ext cx="9027271" cy="329002"/>
          </a:xfrm>
        </p:spPr>
        <p:txBody>
          <a:bodyPr lIns="0" tIns="0" rIns="0" bIns="0">
            <a:noAutofit/>
          </a:bodyPr>
          <a:lstStyle>
            <a:lvl1pPr marL="0" indent="0" algn="l">
              <a:tabLst/>
              <a:defRPr sz="1400" cap="none" baseline="0">
                <a:solidFill>
                  <a:schemeClr val="tx1"/>
                </a:solidFill>
              </a:defRPr>
            </a:lvl1pPr>
            <a:lvl2pPr marL="0" indent="0">
              <a:tabLst/>
              <a:defRPr/>
            </a:lvl2pPr>
            <a:lvl3pPr marL="0" indent="0">
              <a:tabLst/>
              <a:defRPr/>
            </a:lvl3pPr>
            <a:lvl4pPr marL="0" indent="0">
              <a:tabLst/>
              <a:defRPr/>
            </a:lvl4pPr>
            <a:lvl5pPr marL="0" indent="0">
              <a:tabLst/>
              <a:defRPr/>
            </a:lvl5pPr>
          </a:lstStyle>
          <a:p>
            <a:pPr lvl="0"/>
            <a:r>
              <a:rPr lang="en-US"/>
              <a:t>Add date</a:t>
            </a:r>
            <a:endParaRPr lang="en-GB"/>
          </a:p>
        </p:txBody>
      </p:sp>
      <p:pic>
        <p:nvPicPr>
          <p:cNvPr id="7" name="Picture 6">
            <a:extLst>
              <a:ext uri="{FF2B5EF4-FFF2-40B4-BE49-F238E27FC236}">
                <a16:creationId xmlns:a16="http://schemas.microsoft.com/office/drawing/2014/main" id="{304071C5-E572-4C45-96B9-C9ACF9852743}"/>
              </a:ext>
            </a:extLst>
          </p:cNvPr>
          <p:cNvPicPr>
            <a:picLocks noChangeAspect="1"/>
          </p:cNvPicPr>
          <p:nvPr userDrawn="1"/>
        </p:nvPicPr>
        <p:blipFill>
          <a:blip r:embed="rId2"/>
          <a:stretch>
            <a:fillRect/>
          </a:stretch>
        </p:blipFill>
        <p:spPr>
          <a:xfrm>
            <a:off x="4405561" y="63653"/>
            <a:ext cx="3380879" cy="966646"/>
          </a:xfrm>
          <a:prstGeom prst="rect">
            <a:avLst/>
          </a:prstGeom>
        </p:spPr>
      </p:pic>
      <p:cxnSp>
        <p:nvCxnSpPr>
          <p:cNvPr id="8" name="Straight Connector 7">
            <a:extLst>
              <a:ext uri="{FF2B5EF4-FFF2-40B4-BE49-F238E27FC236}">
                <a16:creationId xmlns:a16="http://schemas.microsoft.com/office/drawing/2014/main" id="{237BCA7D-8DB7-498F-AD2A-C392AC6C527C}"/>
              </a:ext>
            </a:extLst>
          </p:cNvPr>
          <p:cNvCxnSpPr>
            <a:cxnSpLocks/>
          </p:cNvCxnSpPr>
          <p:nvPr userDrawn="1"/>
        </p:nvCxnSpPr>
        <p:spPr>
          <a:xfrm>
            <a:off x="906463" y="1083362"/>
            <a:ext cx="10393362" cy="0"/>
          </a:xfrm>
          <a:prstGeom prst="line">
            <a:avLst/>
          </a:prstGeom>
          <a:ln w="12700">
            <a:solidFill>
              <a:schemeClr val="tx2"/>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5011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pink MOL">
    <p:bg>
      <p:bgPr>
        <a:solidFill>
          <a:schemeClr val="accent1"/>
        </a:solid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133248FA-9D7F-483F-AEED-3F462B042BFE}"/>
              </a:ext>
            </a:extLst>
          </p:cNvPr>
          <p:cNvSpPr>
            <a:spLocks noGrp="1"/>
          </p:cNvSpPr>
          <p:nvPr>
            <p:ph type="ctrTitle" hasCustomPrompt="1"/>
          </p:nvPr>
        </p:nvSpPr>
        <p:spPr>
          <a:xfrm>
            <a:off x="896938" y="4506061"/>
            <a:ext cx="9027271" cy="657115"/>
          </a:xfrm>
          <a:prstGeom prst="rect">
            <a:avLst/>
          </a:prstGeom>
        </p:spPr>
        <p:txBody>
          <a:bodyPr lIns="0" tIns="36000" rIns="36000" bIns="36000" anchor="b">
            <a:noAutofit/>
          </a:bodyPr>
          <a:lstStyle>
            <a:lvl1pPr algn="l">
              <a:defRPr sz="4200" b="1" cap="none" baseline="0">
                <a:solidFill>
                  <a:schemeClr val="bg1"/>
                </a:solidFill>
                <a:latin typeface="Arial" panose="020B0604020202020204" pitchFamily="34" charset="0"/>
                <a:cs typeface="Arial" panose="020B0604020202020204" pitchFamily="34" charset="0"/>
              </a:defRPr>
            </a:lvl1pPr>
          </a:lstStyle>
          <a:p>
            <a:r>
              <a:rPr lang="en-US"/>
              <a:t>Add title</a:t>
            </a:r>
            <a:endParaRPr lang="en-GB"/>
          </a:p>
        </p:txBody>
      </p:sp>
      <p:sp>
        <p:nvSpPr>
          <p:cNvPr id="20" name="Subtitle 2">
            <a:extLst>
              <a:ext uri="{FF2B5EF4-FFF2-40B4-BE49-F238E27FC236}">
                <a16:creationId xmlns:a16="http://schemas.microsoft.com/office/drawing/2014/main" id="{726C4B60-F73A-40E8-A81D-1B74138FE60C}"/>
              </a:ext>
            </a:extLst>
          </p:cNvPr>
          <p:cNvSpPr>
            <a:spLocks noGrp="1"/>
          </p:cNvSpPr>
          <p:nvPr>
            <p:ph type="subTitle" idx="1" hasCustomPrompt="1"/>
          </p:nvPr>
        </p:nvSpPr>
        <p:spPr>
          <a:xfrm>
            <a:off x="896938" y="5214265"/>
            <a:ext cx="9027271" cy="329002"/>
          </a:xfrm>
          <a:prstGeom prst="rect">
            <a:avLst/>
          </a:prstGeom>
        </p:spPr>
        <p:txBody>
          <a:bodyPr lIns="0" tIns="36000" rIns="36000" bIns="36000">
            <a:noAutofit/>
          </a:bodyPr>
          <a:lstStyle>
            <a:lvl1pPr marL="0" indent="0" algn="l">
              <a:lnSpc>
                <a:spcPct val="90000"/>
              </a:lnSpc>
              <a:buNone/>
              <a:defRPr sz="1800" b="0" cap="none"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subtitle</a:t>
            </a:r>
          </a:p>
        </p:txBody>
      </p:sp>
      <p:sp>
        <p:nvSpPr>
          <p:cNvPr id="15" name="Text Placeholder 24">
            <a:extLst>
              <a:ext uri="{FF2B5EF4-FFF2-40B4-BE49-F238E27FC236}">
                <a16:creationId xmlns:a16="http://schemas.microsoft.com/office/drawing/2014/main" id="{33FD60A5-297A-4821-A8D6-5DE5C2B8E45C}"/>
              </a:ext>
            </a:extLst>
          </p:cNvPr>
          <p:cNvSpPr>
            <a:spLocks noGrp="1"/>
          </p:cNvSpPr>
          <p:nvPr>
            <p:ph type="body" sz="quarter" idx="13" hasCustomPrompt="1"/>
          </p:nvPr>
        </p:nvSpPr>
        <p:spPr>
          <a:xfrm>
            <a:off x="896938" y="5766091"/>
            <a:ext cx="9027271" cy="329002"/>
          </a:xfrm>
        </p:spPr>
        <p:txBody>
          <a:bodyPr lIns="0" tIns="0" rIns="0" bIns="0">
            <a:noAutofit/>
          </a:bodyPr>
          <a:lstStyle>
            <a:lvl1pPr marL="0" indent="0" algn="l">
              <a:tabLst/>
              <a:defRPr sz="1400" cap="none" baseline="0">
                <a:solidFill>
                  <a:schemeClr val="bg1"/>
                </a:solidFill>
              </a:defRPr>
            </a:lvl1pPr>
            <a:lvl2pPr marL="0" indent="0">
              <a:tabLst/>
              <a:defRPr/>
            </a:lvl2pPr>
            <a:lvl3pPr marL="0" indent="0">
              <a:tabLst/>
              <a:defRPr/>
            </a:lvl3pPr>
            <a:lvl4pPr marL="0" indent="0">
              <a:tabLst/>
              <a:defRPr/>
            </a:lvl4pPr>
            <a:lvl5pPr marL="0" indent="0">
              <a:tabLst/>
              <a:defRPr/>
            </a:lvl5pPr>
          </a:lstStyle>
          <a:p>
            <a:pPr lvl="0"/>
            <a:r>
              <a:rPr lang="en-US"/>
              <a:t>Add date</a:t>
            </a:r>
            <a:endParaRPr lang="en-GB"/>
          </a:p>
        </p:txBody>
      </p:sp>
      <p:pic>
        <p:nvPicPr>
          <p:cNvPr id="7" name="Picture 6">
            <a:extLst>
              <a:ext uri="{FF2B5EF4-FFF2-40B4-BE49-F238E27FC236}">
                <a16:creationId xmlns:a16="http://schemas.microsoft.com/office/drawing/2014/main" id="{53577442-A2FE-4DD6-8F50-CBFE2E0086D4}"/>
              </a:ext>
            </a:extLst>
          </p:cNvPr>
          <p:cNvPicPr>
            <a:picLocks noChangeAspect="1"/>
          </p:cNvPicPr>
          <p:nvPr userDrawn="1"/>
        </p:nvPicPr>
        <p:blipFill>
          <a:blip r:embed="rId2"/>
          <a:stretch>
            <a:fillRect/>
          </a:stretch>
        </p:blipFill>
        <p:spPr>
          <a:xfrm>
            <a:off x="4405561" y="66544"/>
            <a:ext cx="3380879" cy="966648"/>
          </a:xfrm>
          <a:prstGeom prst="rect">
            <a:avLst/>
          </a:prstGeom>
        </p:spPr>
      </p:pic>
      <p:cxnSp>
        <p:nvCxnSpPr>
          <p:cNvPr id="8" name="Straight Connector 7">
            <a:extLst>
              <a:ext uri="{FF2B5EF4-FFF2-40B4-BE49-F238E27FC236}">
                <a16:creationId xmlns:a16="http://schemas.microsoft.com/office/drawing/2014/main" id="{2CCCB18B-0A0C-437C-B77E-6BC3FBB7B651}"/>
              </a:ext>
            </a:extLst>
          </p:cNvPr>
          <p:cNvCxnSpPr>
            <a:cxnSpLocks/>
          </p:cNvCxnSpPr>
          <p:nvPr userDrawn="1"/>
        </p:nvCxnSpPr>
        <p:spPr>
          <a:xfrm>
            <a:off x="906463" y="1083362"/>
            <a:ext cx="10393362" cy="0"/>
          </a:xfrm>
          <a:prstGeom prst="line">
            <a:avLst/>
          </a:prstGeom>
          <a:ln w="12700">
            <a:solidFill>
              <a:schemeClr val="bg1"/>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93034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grey MOL">
    <p:bg>
      <p:bgPr>
        <a:solidFill>
          <a:schemeClr val="accent2"/>
        </a:solid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133248FA-9D7F-483F-AEED-3F462B042BFE}"/>
              </a:ext>
            </a:extLst>
          </p:cNvPr>
          <p:cNvSpPr>
            <a:spLocks noGrp="1"/>
          </p:cNvSpPr>
          <p:nvPr>
            <p:ph type="ctrTitle" hasCustomPrompt="1"/>
          </p:nvPr>
        </p:nvSpPr>
        <p:spPr>
          <a:xfrm>
            <a:off x="896938" y="4506061"/>
            <a:ext cx="9027271" cy="657115"/>
          </a:xfrm>
          <a:prstGeom prst="rect">
            <a:avLst/>
          </a:prstGeom>
        </p:spPr>
        <p:txBody>
          <a:bodyPr lIns="0" tIns="36000" rIns="36000" bIns="36000" anchor="b">
            <a:noAutofit/>
          </a:bodyPr>
          <a:lstStyle>
            <a:lvl1pPr algn="l">
              <a:defRPr sz="4200" b="1" cap="none" baseline="0">
                <a:solidFill>
                  <a:schemeClr val="bg1"/>
                </a:solidFill>
                <a:latin typeface="Arial" panose="020B0604020202020204" pitchFamily="34" charset="0"/>
                <a:cs typeface="Arial" panose="020B0604020202020204" pitchFamily="34" charset="0"/>
              </a:defRPr>
            </a:lvl1pPr>
          </a:lstStyle>
          <a:p>
            <a:r>
              <a:rPr lang="en-US"/>
              <a:t>Add title</a:t>
            </a:r>
            <a:endParaRPr lang="en-GB"/>
          </a:p>
        </p:txBody>
      </p:sp>
      <p:sp>
        <p:nvSpPr>
          <p:cNvPr id="20" name="Subtitle 2">
            <a:extLst>
              <a:ext uri="{FF2B5EF4-FFF2-40B4-BE49-F238E27FC236}">
                <a16:creationId xmlns:a16="http://schemas.microsoft.com/office/drawing/2014/main" id="{726C4B60-F73A-40E8-A81D-1B74138FE60C}"/>
              </a:ext>
            </a:extLst>
          </p:cNvPr>
          <p:cNvSpPr>
            <a:spLocks noGrp="1"/>
          </p:cNvSpPr>
          <p:nvPr>
            <p:ph type="subTitle" idx="1" hasCustomPrompt="1"/>
          </p:nvPr>
        </p:nvSpPr>
        <p:spPr>
          <a:xfrm>
            <a:off x="896938" y="5214265"/>
            <a:ext cx="9027271" cy="329002"/>
          </a:xfrm>
          <a:prstGeom prst="rect">
            <a:avLst/>
          </a:prstGeom>
        </p:spPr>
        <p:txBody>
          <a:bodyPr lIns="0" tIns="36000" rIns="36000" bIns="36000">
            <a:noAutofit/>
          </a:bodyPr>
          <a:lstStyle>
            <a:lvl1pPr marL="0" indent="0" algn="l">
              <a:lnSpc>
                <a:spcPct val="90000"/>
              </a:lnSpc>
              <a:buNone/>
              <a:defRPr sz="1800" b="0" cap="none"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subtitle</a:t>
            </a:r>
          </a:p>
        </p:txBody>
      </p:sp>
      <p:sp>
        <p:nvSpPr>
          <p:cNvPr id="15" name="Text Placeholder 24">
            <a:extLst>
              <a:ext uri="{FF2B5EF4-FFF2-40B4-BE49-F238E27FC236}">
                <a16:creationId xmlns:a16="http://schemas.microsoft.com/office/drawing/2014/main" id="{33FD60A5-297A-4821-A8D6-5DE5C2B8E45C}"/>
              </a:ext>
            </a:extLst>
          </p:cNvPr>
          <p:cNvSpPr>
            <a:spLocks noGrp="1"/>
          </p:cNvSpPr>
          <p:nvPr>
            <p:ph type="body" sz="quarter" idx="13" hasCustomPrompt="1"/>
          </p:nvPr>
        </p:nvSpPr>
        <p:spPr>
          <a:xfrm>
            <a:off x="896938" y="5766091"/>
            <a:ext cx="9027271" cy="329002"/>
          </a:xfrm>
        </p:spPr>
        <p:txBody>
          <a:bodyPr lIns="0" tIns="0" rIns="0" bIns="0">
            <a:noAutofit/>
          </a:bodyPr>
          <a:lstStyle>
            <a:lvl1pPr marL="0" indent="0" algn="l">
              <a:tabLst/>
              <a:defRPr sz="1400" cap="none" baseline="0">
                <a:solidFill>
                  <a:schemeClr val="bg1"/>
                </a:solidFill>
              </a:defRPr>
            </a:lvl1pPr>
            <a:lvl2pPr marL="0" indent="0">
              <a:tabLst/>
              <a:defRPr/>
            </a:lvl2pPr>
            <a:lvl3pPr marL="0" indent="0">
              <a:tabLst/>
              <a:defRPr/>
            </a:lvl3pPr>
            <a:lvl4pPr marL="0" indent="0">
              <a:tabLst/>
              <a:defRPr/>
            </a:lvl4pPr>
            <a:lvl5pPr marL="0" indent="0">
              <a:tabLst/>
              <a:defRPr/>
            </a:lvl5pPr>
          </a:lstStyle>
          <a:p>
            <a:pPr lvl="0"/>
            <a:r>
              <a:rPr lang="en-US"/>
              <a:t>Add date</a:t>
            </a:r>
            <a:endParaRPr lang="en-GB"/>
          </a:p>
        </p:txBody>
      </p:sp>
      <p:pic>
        <p:nvPicPr>
          <p:cNvPr id="7" name="Picture 6">
            <a:extLst>
              <a:ext uri="{FF2B5EF4-FFF2-40B4-BE49-F238E27FC236}">
                <a16:creationId xmlns:a16="http://schemas.microsoft.com/office/drawing/2014/main" id="{339BD407-6B24-4D41-8174-8979EDC9572E}"/>
              </a:ext>
            </a:extLst>
          </p:cNvPr>
          <p:cNvPicPr>
            <a:picLocks noChangeAspect="1"/>
          </p:cNvPicPr>
          <p:nvPr userDrawn="1"/>
        </p:nvPicPr>
        <p:blipFill>
          <a:blip r:embed="rId2"/>
          <a:stretch>
            <a:fillRect/>
          </a:stretch>
        </p:blipFill>
        <p:spPr>
          <a:xfrm>
            <a:off x="4405561" y="66544"/>
            <a:ext cx="3380879" cy="966648"/>
          </a:xfrm>
          <a:prstGeom prst="rect">
            <a:avLst/>
          </a:prstGeom>
        </p:spPr>
      </p:pic>
      <p:cxnSp>
        <p:nvCxnSpPr>
          <p:cNvPr id="8" name="Straight Connector 7">
            <a:extLst>
              <a:ext uri="{FF2B5EF4-FFF2-40B4-BE49-F238E27FC236}">
                <a16:creationId xmlns:a16="http://schemas.microsoft.com/office/drawing/2014/main" id="{1406199A-50F6-43ED-BC73-E8A25ED036B6}"/>
              </a:ext>
            </a:extLst>
          </p:cNvPr>
          <p:cNvCxnSpPr>
            <a:cxnSpLocks/>
          </p:cNvCxnSpPr>
          <p:nvPr userDrawn="1"/>
        </p:nvCxnSpPr>
        <p:spPr>
          <a:xfrm>
            <a:off x="906463" y="1083362"/>
            <a:ext cx="10393362" cy="0"/>
          </a:xfrm>
          <a:prstGeom prst="line">
            <a:avLst/>
          </a:prstGeom>
          <a:ln w="12700">
            <a:solidFill>
              <a:schemeClr val="bg1"/>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24358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blue MOL">
    <p:bg>
      <p:bgPr>
        <a:solidFill>
          <a:schemeClr val="accent3"/>
        </a:solid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133248FA-9D7F-483F-AEED-3F462B042BFE}"/>
              </a:ext>
            </a:extLst>
          </p:cNvPr>
          <p:cNvSpPr>
            <a:spLocks noGrp="1"/>
          </p:cNvSpPr>
          <p:nvPr>
            <p:ph type="ctrTitle" hasCustomPrompt="1"/>
          </p:nvPr>
        </p:nvSpPr>
        <p:spPr>
          <a:xfrm>
            <a:off x="896938" y="4506061"/>
            <a:ext cx="9027271" cy="657115"/>
          </a:xfrm>
          <a:prstGeom prst="rect">
            <a:avLst/>
          </a:prstGeom>
        </p:spPr>
        <p:txBody>
          <a:bodyPr lIns="0" tIns="36000" rIns="36000" bIns="36000" anchor="b">
            <a:noAutofit/>
          </a:bodyPr>
          <a:lstStyle>
            <a:lvl1pPr algn="l">
              <a:defRPr sz="4200" b="1" cap="none" baseline="0">
                <a:solidFill>
                  <a:schemeClr val="bg1"/>
                </a:solidFill>
                <a:latin typeface="Arial" panose="020B0604020202020204" pitchFamily="34" charset="0"/>
                <a:cs typeface="Arial" panose="020B0604020202020204" pitchFamily="34" charset="0"/>
              </a:defRPr>
            </a:lvl1pPr>
          </a:lstStyle>
          <a:p>
            <a:r>
              <a:rPr lang="en-US"/>
              <a:t>Add title</a:t>
            </a:r>
            <a:endParaRPr lang="en-GB"/>
          </a:p>
        </p:txBody>
      </p:sp>
      <p:sp>
        <p:nvSpPr>
          <p:cNvPr id="20" name="Subtitle 2">
            <a:extLst>
              <a:ext uri="{FF2B5EF4-FFF2-40B4-BE49-F238E27FC236}">
                <a16:creationId xmlns:a16="http://schemas.microsoft.com/office/drawing/2014/main" id="{726C4B60-F73A-40E8-A81D-1B74138FE60C}"/>
              </a:ext>
            </a:extLst>
          </p:cNvPr>
          <p:cNvSpPr>
            <a:spLocks noGrp="1"/>
          </p:cNvSpPr>
          <p:nvPr>
            <p:ph type="subTitle" idx="1" hasCustomPrompt="1"/>
          </p:nvPr>
        </p:nvSpPr>
        <p:spPr>
          <a:xfrm>
            <a:off x="896938" y="5214265"/>
            <a:ext cx="9027271" cy="329002"/>
          </a:xfrm>
          <a:prstGeom prst="rect">
            <a:avLst/>
          </a:prstGeom>
        </p:spPr>
        <p:txBody>
          <a:bodyPr lIns="0" tIns="36000" rIns="36000" bIns="36000">
            <a:noAutofit/>
          </a:bodyPr>
          <a:lstStyle>
            <a:lvl1pPr marL="0" indent="0" algn="l">
              <a:lnSpc>
                <a:spcPct val="90000"/>
              </a:lnSpc>
              <a:buNone/>
              <a:defRPr sz="1800" b="0" cap="none"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subtitle</a:t>
            </a:r>
          </a:p>
        </p:txBody>
      </p:sp>
      <p:sp>
        <p:nvSpPr>
          <p:cNvPr id="15" name="Text Placeholder 24">
            <a:extLst>
              <a:ext uri="{FF2B5EF4-FFF2-40B4-BE49-F238E27FC236}">
                <a16:creationId xmlns:a16="http://schemas.microsoft.com/office/drawing/2014/main" id="{33FD60A5-297A-4821-A8D6-5DE5C2B8E45C}"/>
              </a:ext>
            </a:extLst>
          </p:cNvPr>
          <p:cNvSpPr>
            <a:spLocks noGrp="1"/>
          </p:cNvSpPr>
          <p:nvPr>
            <p:ph type="body" sz="quarter" idx="13" hasCustomPrompt="1"/>
          </p:nvPr>
        </p:nvSpPr>
        <p:spPr>
          <a:xfrm>
            <a:off x="896938" y="5766091"/>
            <a:ext cx="9027271" cy="329002"/>
          </a:xfrm>
        </p:spPr>
        <p:txBody>
          <a:bodyPr lIns="0" tIns="0" rIns="0" bIns="0">
            <a:noAutofit/>
          </a:bodyPr>
          <a:lstStyle>
            <a:lvl1pPr marL="0" indent="0" algn="l">
              <a:tabLst/>
              <a:defRPr sz="1400" cap="none" baseline="0">
                <a:solidFill>
                  <a:schemeClr val="bg1"/>
                </a:solidFill>
              </a:defRPr>
            </a:lvl1pPr>
            <a:lvl2pPr marL="0" indent="0">
              <a:tabLst/>
              <a:defRPr/>
            </a:lvl2pPr>
            <a:lvl3pPr marL="0" indent="0">
              <a:tabLst/>
              <a:defRPr/>
            </a:lvl3pPr>
            <a:lvl4pPr marL="0" indent="0">
              <a:tabLst/>
              <a:defRPr/>
            </a:lvl4pPr>
            <a:lvl5pPr marL="0" indent="0">
              <a:tabLst/>
              <a:defRPr/>
            </a:lvl5pPr>
          </a:lstStyle>
          <a:p>
            <a:pPr lvl="0"/>
            <a:r>
              <a:rPr lang="en-US"/>
              <a:t>Add date</a:t>
            </a:r>
            <a:endParaRPr lang="en-GB"/>
          </a:p>
        </p:txBody>
      </p:sp>
      <p:pic>
        <p:nvPicPr>
          <p:cNvPr id="7" name="Picture 6">
            <a:extLst>
              <a:ext uri="{FF2B5EF4-FFF2-40B4-BE49-F238E27FC236}">
                <a16:creationId xmlns:a16="http://schemas.microsoft.com/office/drawing/2014/main" id="{431A35BD-651A-4507-B699-6A6932D4CD30}"/>
              </a:ext>
            </a:extLst>
          </p:cNvPr>
          <p:cNvPicPr>
            <a:picLocks noChangeAspect="1"/>
          </p:cNvPicPr>
          <p:nvPr userDrawn="1"/>
        </p:nvPicPr>
        <p:blipFill>
          <a:blip r:embed="rId2"/>
          <a:stretch>
            <a:fillRect/>
          </a:stretch>
        </p:blipFill>
        <p:spPr>
          <a:xfrm>
            <a:off x="4405561" y="66544"/>
            <a:ext cx="3380879" cy="966648"/>
          </a:xfrm>
          <a:prstGeom prst="rect">
            <a:avLst/>
          </a:prstGeom>
        </p:spPr>
      </p:pic>
      <p:cxnSp>
        <p:nvCxnSpPr>
          <p:cNvPr id="8" name="Straight Connector 7">
            <a:extLst>
              <a:ext uri="{FF2B5EF4-FFF2-40B4-BE49-F238E27FC236}">
                <a16:creationId xmlns:a16="http://schemas.microsoft.com/office/drawing/2014/main" id="{A2911FDE-134A-4F96-9C58-B252414E288C}"/>
              </a:ext>
            </a:extLst>
          </p:cNvPr>
          <p:cNvCxnSpPr>
            <a:cxnSpLocks/>
          </p:cNvCxnSpPr>
          <p:nvPr userDrawn="1"/>
        </p:nvCxnSpPr>
        <p:spPr>
          <a:xfrm>
            <a:off x="906463" y="1083362"/>
            <a:ext cx="10393362" cy="0"/>
          </a:xfrm>
          <a:prstGeom prst="line">
            <a:avLst/>
          </a:prstGeom>
          <a:ln w="12700">
            <a:solidFill>
              <a:schemeClr val="bg1"/>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72147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pic1 MOL">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71C2901-FF3A-415E-94D0-F9FA529BAFF7}"/>
              </a:ext>
            </a:extLst>
          </p:cNvPr>
          <p:cNvPicPr>
            <a:picLocks noChangeAspect="1"/>
          </p:cNvPicPr>
          <p:nvPr userDrawn="1"/>
        </p:nvPicPr>
        <p:blipFill>
          <a:blip r:embed="rId2"/>
          <a:srcRect/>
          <a:stretch/>
        </p:blipFill>
        <p:spPr>
          <a:xfrm>
            <a:off x="0" y="0"/>
            <a:ext cx="12191999" cy="6857999"/>
          </a:xfrm>
          <a:prstGeom prst="rect">
            <a:avLst/>
          </a:prstGeom>
        </p:spPr>
      </p:pic>
      <p:sp>
        <p:nvSpPr>
          <p:cNvPr id="11" name="Rectangle 10">
            <a:extLst>
              <a:ext uri="{FF2B5EF4-FFF2-40B4-BE49-F238E27FC236}">
                <a16:creationId xmlns:a16="http://schemas.microsoft.com/office/drawing/2014/main" id="{776E9EE6-96B5-694D-BE3B-5D93E573DCA4}"/>
              </a:ext>
            </a:extLst>
          </p:cNvPr>
          <p:cNvSpPr/>
          <p:nvPr userDrawn="1"/>
        </p:nvSpPr>
        <p:spPr bwMode="gray">
          <a:xfrm>
            <a:off x="0" y="3505200"/>
            <a:ext cx="12191999" cy="3352800"/>
          </a:xfrm>
          <a:prstGeom prst="rect">
            <a:avLst/>
          </a:prstGeom>
          <a:gradFill flip="none" rotWithShape="1">
            <a:gsLst>
              <a:gs pos="10000">
                <a:schemeClr val="accent2">
                  <a:lumMod val="5000"/>
                  <a:lumOff val="95000"/>
                  <a:alpha val="0"/>
                </a:schemeClr>
              </a:gs>
              <a:gs pos="76000">
                <a:schemeClr val="tx1"/>
              </a:gs>
            </a:gsLst>
            <a:lin ang="54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en-US" sz="1600">
              <a:solidFill>
                <a:schemeClr val="bg1"/>
              </a:solidFill>
              <a:latin typeface="Arial" pitchFamily="34" charset="0"/>
              <a:cs typeface="Arial" pitchFamily="34" charset="0"/>
            </a:endParaRPr>
          </a:p>
        </p:txBody>
      </p:sp>
      <p:sp>
        <p:nvSpPr>
          <p:cNvPr id="19" name="Title 1">
            <a:extLst>
              <a:ext uri="{FF2B5EF4-FFF2-40B4-BE49-F238E27FC236}">
                <a16:creationId xmlns:a16="http://schemas.microsoft.com/office/drawing/2014/main" id="{133248FA-9D7F-483F-AEED-3F462B042BFE}"/>
              </a:ext>
            </a:extLst>
          </p:cNvPr>
          <p:cNvSpPr>
            <a:spLocks noGrp="1"/>
          </p:cNvSpPr>
          <p:nvPr>
            <p:ph type="ctrTitle" hasCustomPrompt="1"/>
          </p:nvPr>
        </p:nvSpPr>
        <p:spPr>
          <a:xfrm>
            <a:off x="896938" y="4506061"/>
            <a:ext cx="9027271" cy="657115"/>
          </a:xfrm>
          <a:prstGeom prst="rect">
            <a:avLst/>
          </a:prstGeom>
        </p:spPr>
        <p:txBody>
          <a:bodyPr lIns="0" tIns="36000" rIns="36000" bIns="36000" anchor="b">
            <a:noAutofit/>
          </a:bodyPr>
          <a:lstStyle>
            <a:lvl1pPr algn="l">
              <a:defRPr sz="4200" b="1" cap="none" baseline="0">
                <a:solidFill>
                  <a:schemeClr val="bg1"/>
                </a:solidFill>
                <a:latin typeface="Arial" panose="020B0604020202020204" pitchFamily="34" charset="0"/>
                <a:cs typeface="Arial" panose="020B0604020202020204" pitchFamily="34" charset="0"/>
              </a:defRPr>
            </a:lvl1pPr>
          </a:lstStyle>
          <a:p>
            <a:r>
              <a:rPr lang="en-US"/>
              <a:t>Add title</a:t>
            </a:r>
            <a:endParaRPr lang="en-GB"/>
          </a:p>
        </p:txBody>
      </p:sp>
      <p:sp>
        <p:nvSpPr>
          <p:cNvPr id="20" name="Subtitle 2">
            <a:extLst>
              <a:ext uri="{FF2B5EF4-FFF2-40B4-BE49-F238E27FC236}">
                <a16:creationId xmlns:a16="http://schemas.microsoft.com/office/drawing/2014/main" id="{726C4B60-F73A-40E8-A81D-1B74138FE60C}"/>
              </a:ext>
            </a:extLst>
          </p:cNvPr>
          <p:cNvSpPr>
            <a:spLocks noGrp="1"/>
          </p:cNvSpPr>
          <p:nvPr>
            <p:ph type="subTitle" idx="1" hasCustomPrompt="1"/>
          </p:nvPr>
        </p:nvSpPr>
        <p:spPr>
          <a:xfrm>
            <a:off x="896938" y="5214265"/>
            <a:ext cx="9027271" cy="329002"/>
          </a:xfrm>
          <a:prstGeom prst="rect">
            <a:avLst/>
          </a:prstGeom>
        </p:spPr>
        <p:txBody>
          <a:bodyPr lIns="0" tIns="36000" rIns="36000" bIns="36000">
            <a:noAutofit/>
          </a:bodyPr>
          <a:lstStyle>
            <a:lvl1pPr marL="0" indent="0" algn="l">
              <a:lnSpc>
                <a:spcPct val="90000"/>
              </a:lnSpc>
              <a:buNone/>
              <a:defRPr sz="1800" b="0" cap="none"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subtitle</a:t>
            </a:r>
          </a:p>
        </p:txBody>
      </p:sp>
      <p:sp>
        <p:nvSpPr>
          <p:cNvPr id="15" name="Text Placeholder 24">
            <a:extLst>
              <a:ext uri="{FF2B5EF4-FFF2-40B4-BE49-F238E27FC236}">
                <a16:creationId xmlns:a16="http://schemas.microsoft.com/office/drawing/2014/main" id="{33FD60A5-297A-4821-A8D6-5DE5C2B8E45C}"/>
              </a:ext>
            </a:extLst>
          </p:cNvPr>
          <p:cNvSpPr>
            <a:spLocks noGrp="1"/>
          </p:cNvSpPr>
          <p:nvPr>
            <p:ph type="body" sz="quarter" idx="13" hasCustomPrompt="1"/>
          </p:nvPr>
        </p:nvSpPr>
        <p:spPr>
          <a:xfrm>
            <a:off x="896938" y="5766091"/>
            <a:ext cx="9027271" cy="329002"/>
          </a:xfrm>
        </p:spPr>
        <p:txBody>
          <a:bodyPr lIns="0" tIns="0" rIns="0" bIns="0">
            <a:noAutofit/>
          </a:bodyPr>
          <a:lstStyle>
            <a:lvl1pPr marL="0" indent="0" algn="l">
              <a:tabLst/>
              <a:defRPr sz="1400" cap="none" baseline="0">
                <a:solidFill>
                  <a:schemeClr val="bg1"/>
                </a:solidFill>
              </a:defRPr>
            </a:lvl1pPr>
            <a:lvl2pPr marL="0" indent="0">
              <a:tabLst/>
              <a:defRPr/>
            </a:lvl2pPr>
            <a:lvl3pPr marL="0" indent="0">
              <a:tabLst/>
              <a:defRPr/>
            </a:lvl3pPr>
            <a:lvl4pPr marL="0" indent="0">
              <a:tabLst/>
              <a:defRPr/>
            </a:lvl4pPr>
            <a:lvl5pPr marL="0" indent="0">
              <a:tabLst/>
              <a:defRPr/>
            </a:lvl5pPr>
          </a:lstStyle>
          <a:p>
            <a:pPr lvl="0"/>
            <a:r>
              <a:rPr lang="en-US"/>
              <a:t>Add date</a:t>
            </a:r>
            <a:endParaRPr lang="en-GB"/>
          </a:p>
        </p:txBody>
      </p:sp>
      <p:sp>
        <p:nvSpPr>
          <p:cNvPr id="2" name="Rectangle 1">
            <a:extLst>
              <a:ext uri="{FF2B5EF4-FFF2-40B4-BE49-F238E27FC236}">
                <a16:creationId xmlns:a16="http://schemas.microsoft.com/office/drawing/2014/main" id="{83CFF80E-85F9-4EEA-A6EA-75C1B0AF3F95}"/>
              </a:ext>
            </a:extLst>
          </p:cNvPr>
          <p:cNvSpPr/>
          <p:nvPr userDrawn="1"/>
        </p:nvSpPr>
        <p:spPr bwMode="gray">
          <a:xfrm>
            <a:off x="12421354" y="0"/>
            <a:ext cx="887240" cy="1637461"/>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r>
              <a:rPr lang="en-GB" sz="1600">
                <a:solidFill>
                  <a:schemeClr val="bg1"/>
                </a:solidFill>
                <a:latin typeface="Arial" pitchFamily="34" charset="0"/>
                <a:cs typeface="Arial" pitchFamily="34" charset="0"/>
              </a:rPr>
              <a:t>Update image in slide master mode</a:t>
            </a:r>
          </a:p>
        </p:txBody>
      </p:sp>
      <p:pic>
        <p:nvPicPr>
          <p:cNvPr id="9" name="Picture 8">
            <a:extLst>
              <a:ext uri="{FF2B5EF4-FFF2-40B4-BE49-F238E27FC236}">
                <a16:creationId xmlns:a16="http://schemas.microsoft.com/office/drawing/2014/main" id="{0B533244-D480-4583-9AD3-AA0E5885577C}"/>
              </a:ext>
            </a:extLst>
          </p:cNvPr>
          <p:cNvPicPr>
            <a:picLocks noChangeAspect="1"/>
          </p:cNvPicPr>
          <p:nvPr userDrawn="1"/>
        </p:nvPicPr>
        <p:blipFill>
          <a:blip r:embed="rId3"/>
          <a:stretch>
            <a:fillRect/>
          </a:stretch>
        </p:blipFill>
        <p:spPr>
          <a:xfrm>
            <a:off x="4405561" y="63653"/>
            <a:ext cx="3380879" cy="966646"/>
          </a:xfrm>
          <a:prstGeom prst="rect">
            <a:avLst/>
          </a:prstGeom>
        </p:spPr>
      </p:pic>
      <p:cxnSp>
        <p:nvCxnSpPr>
          <p:cNvPr id="10" name="Straight Connector 9">
            <a:extLst>
              <a:ext uri="{FF2B5EF4-FFF2-40B4-BE49-F238E27FC236}">
                <a16:creationId xmlns:a16="http://schemas.microsoft.com/office/drawing/2014/main" id="{184BF053-BD38-4B18-8202-6E22A423094D}"/>
              </a:ext>
            </a:extLst>
          </p:cNvPr>
          <p:cNvCxnSpPr>
            <a:cxnSpLocks/>
          </p:cNvCxnSpPr>
          <p:nvPr userDrawn="1"/>
        </p:nvCxnSpPr>
        <p:spPr>
          <a:xfrm>
            <a:off x="906463" y="1083362"/>
            <a:ext cx="10393362" cy="0"/>
          </a:xfrm>
          <a:prstGeom prst="line">
            <a:avLst/>
          </a:prstGeom>
          <a:ln w="12700">
            <a:solidFill>
              <a:schemeClr val="tx2"/>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52201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pic2 MOL">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4B2F5E-E9D4-4A3E-AC18-15D8AD67B69B}"/>
              </a:ext>
            </a:extLst>
          </p:cNvPr>
          <p:cNvPicPr>
            <a:picLocks noChangeAspect="1"/>
          </p:cNvPicPr>
          <p:nvPr userDrawn="1"/>
        </p:nvPicPr>
        <p:blipFill>
          <a:blip r:embed="rId2"/>
          <a:srcRect/>
          <a:stretch/>
        </p:blipFill>
        <p:spPr>
          <a:xfrm>
            <a:off x="2770" y="-3048"/>
            <a:ext cx="12200746" cy="6858000"/>
          </a:xfrm>
          <a:prstGeom prst="rect">
            <a:avLst/>
          </a:prstGeom>
        </p:spPr>
      </p:pic>
      <p:sp>
        <p:nvSpPr>
          <p:cNvPr id="9" name="Rectangle 8">
            <a:extLst>
              <a:ext uri="{FF2B5EF4-FFF2-40B4-BE49-F238E27FC236}">
                <a16:creationId xmlns:a16="http://schemas.microsoft.com/office/drawing/2014/main" id="{3F67EDBC-CD45-3840-8964-83A9F9B45FD6}"/>
              </a:ext>
            </a:extLst>
          </p:cNvPr>
          <p:cNvSpPr/>
          <p:nvPr userDrawn="1"/>
        </p:nvSpPr>
        <p:spPr bwMode="gray">
          <a:xfrm>
            <a:off x="0" y="3505200"/>
            <a:ext cx="12191999" cy="3352800"/>
          </a:xfrm>
          <a:prstGeom prst="rect">
            <a:avLst/>
          </a:prstGeom>
          <a:gradFill flip="none" rotWithShape="1">
            <a:gsLst>
              <a:gs pos="10000">
                <a:schemeClr val="accent2">
                  <a:lumMod val="5000"/>
                  <a:lumOff val="95000"/>
                  <a:alpha val="0"/>
                </a:schemeClr>
              </a:gs>
              <a:gs pos="76000">
                <a:schemeClr val="tx1"/>
              </a:gs>
            </a:gsLst>
            <a:lin ang="54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en-US" sz="1600">
              <a:solidFill>
                <a:schemeClr val="bg1"/>
              </a:solidFill>
              <a:latin typeface="Arial" pitchFamily="34" charset="0"/>
              <a:cs typeface="Arial" pitchFamily="34" charset="0"/>
            </a:endParaRPr>
          </a:p>
        </p:txBody>
      </p:sp>
      <p:sp>
        <p:nvSpPr>
          <p:cNvPr id="19" name="Title 1">
            <a:extLst>
              <a:ext uri="{FF2B5EF4-FFF2-40B4-BE49-F238E27FC236}">
                <a16:creationId xmlns:a16="http://schemas.microsoft.com/office/drawing/2014/main" id="{133248FA-9D7F-483F-AEED-3F462B042BFE}"/>
              </a:ext>
            </a:extLst>
          </p:cNvPr>
          <p:cNvSpPr>
            <a:spLocks noGrp="1"/>
          </p:cNvSpPr>
          <p:nvPr>
            <p:ph type="ctrTitle" hasCustomPrompt="1"/>
          </p:nvPr>
        </p:nvSpPr>
        <p:spPr>
          <a:xfrm>
            <a:off x="896938" y="4506061"/>
            <a:ext cx="9027271" cy="657115"/>
          </a:xfrm>
          <a:prstGeom prst="rect">
            <a:avLst/>
          </a:prstGeom>
        </p:spPr>
        <p:txBody>
          <a:bodyPr lIns="0" tIns="36000" rIns="36000" bIns="36000" anchor="b">
            <a:noAutofit/>
          </a:bodyPr>
          <a:lstStyle>
            <a:lvl1pPr algn="l">
              <a:defRPr sz="4200" b="1" cap="none" baseline="0">
                <a:solidFill>
                  <a:schemeClr val="bg1"/>
                </a:solidFill>
                <a:latin typeface="Arial" panose="020B0604020202020204" pitchFamily="34" charset="0"/>
                <a:cs typeface="Arial" panose="020B0604020202020204" pitchFamily="34" charset="0"/>
              </a:defRPr>
            </a:lvl1pPr>
          </a:lstStyle>
          <a:p>
            <a:r>
              <a:rPr lang="en-US"/>
              <a:t>Add title</a:t>
            </a:r>
            <a:endParaRPr lang="en-GB"/>
          </a:p>
        </p:txBody>
      </p:sp>
      <p:sp>
        <p:nvSpPr>
          <p:cNvPr id="20" name="Subtitle 2">
            <a:extLst>
              <a:ext uri="{FF2B5EF4-FFF2-40B4-BE49-F238E27FC236}">
                <a16:creationId xmlns:a16="http://schemas.microsoft.com/office/drawing/2014/main" id="{726C4B60-F73A-40E8-A81D-1B74138FE60C}"/>
              </a:ext>
            </a:extLst>
          </p:cNvPr>
          <p:cNvSpPr>
            <a:spLocks noGrp="1"/>
          </p:cNvSpPr>
          <p:nvPr>
            <p:ph type="subTitle" idx="1" hasCustomPrompt="1"/>
          </p:nvPr>
        </p:nvSpPr>
        <p:spPr>
          <a:xfrm>
            <a:off x="896938" y="5214265"/>
            <a:ext cx="9027271" cy="329002"/>
          </a:xfrm>
          <a:prstGeom prst="rect">
            <a:avLst/>
          </a:prstGeom>
        </p:spPr>
        <p:txBody>
          <a:bodyPr lIns="0" tIns="36000" rIns="36000" bIns="36000">
            <a:noAutofit/>
          </a:bodyPr>
          <a:lstStyle>
            <a:lvl1pPr marL="0" indent="0" algn="l">
              <a:lnSpc>
                <a:spcPct val="90000"/>
              </a:lnSpc>
              <a:buNone/>
              <a:defRPr sz="1800" b="0" cap="none"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subtitle</a:t>
            </a:r>
          </a:p>
        </p:txBody>
      </p:sp>
      <p:sp>
        <p:nvSpPr>
          <p:cNvPr id="15" name="Text Placeholder 24">
            <a:extLst>
              <a:ext uri="{FF2B5EF4-FFF2-40B4-BE49-F238E27FC236}">
                <a16:creationId xmlns:a16="http://schemas.microsoft.com/office/drawing/2014/main" id="{33FD60A5-297A-4821-A8D6-5DE5C2B8E45C}"/>
              </a:ext>
            </a:extLst>
          </p:cNvPr>
          <p:cNvSpPr>
            <a:spLocks noGrp="1"/>
          </p:cNvSpPr>
          <p:nvPr>
            <p:ph type="body" sz="quarter" idx="13" hasCustomPrompt="1"/>
          </p:nvPr>
        </p:nvSpPr>
        <p:spPr>
          <a:xfrm>
            <a:off x="896938" y="5766091"/>
            <a:ext cx="9027271" cy="329002"/>
          </a:xfrm>
        </p:spPr>
        <p:txBody>
          <a:bodyPr lIns="0" tIns="0" rIns="0" bIns="0">
            <a:noAutofit/>
          </a:bodyPr>
          <a:lstStyle>
            <a:lvl1pPr marL="0" indent="0" algn="l">
              <a:tabLst/>
              <a:defRPr sz="1400" cap="none" baseline="0">
                <a:solidFill>
                  <a:schemeClr val="bg1"/>
                </a:solidFill>
              </a:defRPr>
            </a:lvl1pPr>
            <a:lvl2pPr marL="0" indent="0">
              <a:tabLst/>
              <a:defRPr/>
            </a:lvl2pPr>
            <a:lvl3pPr marL="0" indent="0">
              <a:tabLst/>
              <a:defRPr/>
            </a:lvl3pPr>
            <a:lvl4pPr marL="0" indent="0">
              <a:tabLst/>
              <a:defRPr/>
            </a:lvl4pPr>
            <a:lvl5pPr marL="0" indent="0">
              <a:tabLst/>
              <a:defRPr/>
            </a:lvl5pPr>
          </a:lstStyle>
          <a:p>
            <a:pPr lvl="0"/>
            <a:r>
              <a:rPr lang="en-US"/>
              <a:t>Add date</a:t>
            </a:r>
            <a:endParaRPr lang="en-GB"/>
          </a:p>
        </p:txBody>
      </p:sp>
      <p:sp>
        <p:nvSpPr>
          <p:cNvPr id="8" name="Rectangle 7">
            <a:extLst>
              <a:ext uri="{FF2B5EF4-FFF2-40B4-BE49-F238E27FC236}">
                <a16:creationId xmlns:a16="http://schemas.microsoft.com/office/drawing/2014/main" id="{ACE732F4-AD6E-4F83-8DCC-42866CC239D4}"/>
              </a:ext>
            </a:extLst>
          </p:cNvPr>
          <p:cNvSpPr/>
          <p:nvPr userDrawn="1"/>
        </p:nvSpPr>
        <p:spPr bwMode="gray">
          <a:xfrm>
            <a:off x="12421354" y="0"/>
            <a:ext cx="887240" cy="1637461"/>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r>
              <a:rPr lang="en-GB" sz="1600">
                <a:solidFill>
                  <a:schemeClr val="bg1"/>
                </a:solidFill>
                <a:latin typeface="Arial" pitchFamily="34" charset="0"/>
                <a:cs typeface="Arial" pitchFamily="34" charset="0"/>
              </a:rPr>
              <a:t>Update image in slide master mode</a:t>
            </a:r>
          </a:p>
        </p:txBody>
      </p:sp>
      <p:pic>
        <p:nvPicPr>
          <p:cNvPr id="13" name="Picture 12">
            <a:extLst>
              <a:ext uri="{FF2B5EF4-FFF2-40B4-BE49-F238E27FC236}">
                <a16:creationId xmlns:a16="http://schemas.microsoft.com/office/drawing/2014/main" id="{11052E0D-D8BF-7F47-AF4D-46DA7DB59E10}"/>
              </a:ext>
            </a:extLst>
          </p:cNvPr>
          <p:cNvPicPr>
            <a:picLocks noChangeAspect="1"/>
          </p:cNvPicPr>
          <p:nvPr userDrawn="1"/>
        </p:nvPicPr>
        <p:blipFill>
          <a:blip r:embed="rId3"/>
          <a:stretch>
            <a:fillRect/>
          </a:stretch>
        </p:blipFill>
        <p:spPr>
          <a:xfrm>
            <a:off x="4405561" y="63653"/>
            <a:ext cx="3380879" cy="966646"/>
          </a:xfrm>
          <a:prstGeom prst="rect">
            <a:avLst/>
          </a:prstGeom>
        </p:spPr>
      </p:pic>
      <p:cxnSp>
        <p:nvCxnSpPr>
          <p:cNvPr id="14" name="Straight Connector 13">
            <a:extLst>
              <a:ext uri="{FF2B5EF4-FFF2-40B4-BE49-F238E27FC236}">
                <a16:creationId xmlns:a16="http://schemas.microsoft.com/office/drawing/2014/main" id="{F2AEA271-253C-A242-A40C-0B726FC6AC2A}"/>
              </a:ext>
            </a:extLst>
          </p:cNvPr>
          <p:cNvCxnSpPr>
            <a:cxnSpLocks/>
          </p:cNvCxnSpPr>
          <p:nvPr userDrawn="1"/>
        </p:nvCxnSpPr>
        <p:spPr>
          <a:xfrm>
            <a:off x="906463" y="1083362"/>
            <a:ext cx="10393362" cy="0"/>
          </a:xfrm>
          <a:prstGeom prst="line">
            <a:avLst/>
          </a:prstGeom>
          <a:ln w="12700">
            <a:solidFill>
              <a:schemeClr val="tx2"/>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10712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pic3 MOL">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AC4AD8-A450-45B0-B0C1-3DF9A1D9DF22}"/>
              </a:ext>
            </a:extLst>
          </p:cNvPr>
          <p:cNvPicPr>
            <a:picLocks noChangeAspect="1"/>
          </p:cNvPicPr>
          <p:nvPr userDrawn="1"/>
        </p:nvPicPr>
        <p:blipFill>
          <a:blip r:embed="rId2"/>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615AB4E-4EAF-6443-A101-863C6BE45B94}"/>
              </a:ext>
            </a:extLst>
          </p:cNvPr>
          <p:cNvSpPr/>
          <p:nvPr userDrawn="1"/>
        </p:nvSpPr>
        <p:spPr bwMode="gray">
          <a:xfrm>
            <a:off x="0" y="3505200"/>
            <a:ext cx="12191999" cy="3352800"/>
          </a:xfrm>
          <a:prstGeom prst="rect">
            <a:avLst/>
          </a:prstGeom>
          <a:gradFill flip="none" rotWithShape="1">
            <a:gsLst>
              <a:gs pos="10000">
                <a:schemeClr val="accent2">
                  <a:lumMod val="5000"/>
                  <a:lumOff val="95000"/>
                  <a:alpha val="0"/>
                </a:schemeClr>
              </a:gs>
              <a:gs pos="76000">
                <a:schemeClr val="tx1"/>
              </a:gs>
            </a:gsLst>
            <a:lin ang="54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en-US" sz="1600">
              <a:solidFill>
                <a:schemeClr val="bg1"/>
              </a:solidFill>
              <a:latin typeface="Arial" pitchFamily="34" charset="0"/>
              <a:cs typeface="Arial" pitchFamily="34" charset="0"/>
            </a:endParaRPr>
          </a:p>
        </p:txBody>
      </p:sp>
      <p:sp>
        <p:nvSpPr>
          <p:cNvPr id="19" name="Title 1">
            <a:extLst>
              <a:ext uri="{FF2B5EF4-FFF2-40B4-BE49-F238E27FC236}">
                <a16:creationId xmlns:a16="http://schemas.microsoft.com/office/drawing/2014/main" id="{133248FA-9D7F-483F-AEED-3F462B042BFE}"/>
              </a:ext>
            </a:extLst>
          </p:cNvPr>
          <p:cNvSpPr>
            <a:spLocks noGrp="1"/>
          </p:cNvSpPr>
          <p:nvPr>
            <p:ph type="ctrTitle" hasCustomPrompt="1"/>
          </p:nvPr>
        </p:nvSpPr>
        <p:spPr>
          <a:xfrm>
            <a:off x="896938" y="4506061"/>
            <a:ext cx="9027271" cy="657115"/>
          </a:xfrm>
          <a:prstGeom prst="rect">
            <a:avLst/>
          </a:prstGeom>
        </p:spPr>
        <p:txBody>
          <a:bodyPr lIns="0" tIns="36000" rIns="36000" bIns="36000" anchor="b">
            <a:noAutofit/>
          </a:bodyPr>
          <a:lstStyle>
            <a:lvl1pPr algn="l">
              <a:defRPr sz="4200" b="1" cap="none" baseline="0">
                <a:solidFill>
                  <a:schemeClr val="bg1"/>
                </a:solidFill>
                <a:latin typeface="Arial" panose="020B0604020202020204" pitchFamily="34" charset="0"/>
                <a:cs typeface="Arial" panose="020B0604020202020204" pitchFamily="34" charset="0"/>
              </a:defRPr>
            </a:lvl1pPr>
          </a:lstStyle>
          <a:p>
            <a:r>
              <a:rPr lang="en-US"/>
              <a:t>Add title</a:t>
            </a:r>
            <a:endParaRPr lang="en-GB"/>
          </a:p>
        </p:txBody>
      </p:sp>
      <p:sp>
        <p:nvSpPr>
          <p:cNvPr id="20" name="Subtitle 2">
            <a:extLst>
              <a:ext uri="{FF2B5EF4-FFF2-40B4-BE49-F238E27FC236}">
                <a16:creationId xmlns:a16="http://schemas.microsoft.com/office/drawing/2014/main" id="{726C4B60-F73A-40E8-A81D-1B74138FE60C}"/>
              </a:ext>
            </a:extLst>
          </p:cNvPr>
          <p:cNvSpPr>
            <a:spLocks noGrp="1"/>
          </p:cNvSpPr>
          <p:nvPr>
            <p:ph type="subTitle" idx="1" hasCustomPrompt="1"/>
          </p:nvPr>
        </p:nvSpPr>
        <p:spPr>
          <a:xfrm>
            <a:off x="896938" y="5214265"/>
            <a:ext cx="9027271" cy="329002"/>
          </a:xfrm>
          <a:prstGeom prst="rect">
            <a:avLst/>
          </a:prstGeom>
        </p:spPr>
        <p:txBody>
          <a:bodyPr lIns="0" tIns="36000" rIns="36000" bIns="36000">
            <a:noAutofit/>
          </a:bodyPr>
          <a:lstStyle>
            <a:lvl1pPr marL="0" indent="0" algn="l">
              <a:lnSpc>
                <a:spcPct val="90000"/>
              </a:lnSpc>
              <a:buNone/>
              <a:defRPr sz="1800" b="0" cap="none"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subtitle</a:t>
            </a:r>
          </a:p>
        </p:txBody>
      </p:sp>
      <p:sp>
        <p:nvSpPr>
          <p:cNvPr id="15" name="Text Placeholder 24">
            <a:extLst>
              <a:ext uri="{FF2B5EF4-FFF2-40B4-BE49-F238E27FC236}">
                <a16:creationId xmlns:a16="http://schemas.microsoft.com/office/drawing/2014/main" id="{33FD60A5-297A-4821-A8D6-5DE5C2B8E45C}"/>
              </a:ext>
            </a:extLst>
          </p:cNvPr>
          <p:cNvSpPr>
            <a:spLocks noGrp="1"/>
          </p:cNvSpPr>
          <p:nvPr>
            <p:ph type="body" sz="quarter" idx="13" hasCustomPrompt="1"/>
          </p:nvPr>
        </p:nvSpPr>
        <p:spPr>
          <a:xfrm>
            <a:off x="896938" y="5766091"/>
            <a:ext cx="9027271" cy="329002"/>
          </a:xfrm>
        </p:spPr>
        <p:txBody>
          <a:bodyPr lIns="0" tIns="0" rIns="0" bIns="0">
            <a:noAutofit/>
          </a:bodyPr>
          <a:lstStyle>
            <a:lvl1pPr marL="0" indent="0" algn="l">
              <a:tabLst/>
              <a:defRPr sz="1400" cap="none" baseline="0">
                <a:solidFill>
                  <a:schemeClr val="bg1"/>
                </a:solidFill>
              </a:defRPr>
            </a:lvl1pPr>
            <a:lvl2pPr marL="0" indent="0">
              <a:tabLst/>
              <a:defRPr/>
            </a:lvl2pPr>
            <a:lvl3pPr marL="0" indent="0">
              <a:tabLst/>
              <a:defRPr/>
            </a:lvl3pPr>
            <a:lvl4pPr marL="0" indent="0">
              <a:tabLst/>
              <a:defRPr/>
            </a:lvl4pPr>
            <a:lvl5pPr marL="0" indent="0">
              <a:tabLst/>
              <a:defRPr/>
            </a:lvl5pPr>
          </a:lstStyle>
          <a:p>
            <a:pPr lvl="0"/>
            <a:r>
              <a:rPr lang="en-US"/>
              <a:t>Add date</a:t>
            </a:r>
            <a:endParaRPr lang="en-GB"/>
          </a:p>
        </p:txBody>
      </p:sp>
      <p:sp>
        <p:nvSpPr>
          <p:cNvPr id="8" name="Rectangle 7">
            <a:extLst>
              <a:ext uri="{FF2B5EF4-FFF2-40B4-BE49-F238E27FC236}">
                <a16:creationId xmlns:a16="http://schemas.microsoft.com/office/drawing/2014/main" id="{ECE1AAFC-FCE1-4540-AF99-F0E2727F3699}"/>
              </a:ext>
            </a:extLst>
          </p:cNvPr>
          <p:cNvSpPr/>
          <p:nvPr userDrawn="1"/>
        </p:nvSpPr>
        <p:spPr bwMode="gray">
          <a:xfrm>
            <a:off x="12421354" y="0"/>
            <a:ext cx="887240" cy="1637461"/>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r>
              <a:rPr lang="en-GB" sz="1600">
                <a:solidFill>
                  <a:schemeClr val="bg1"/>
                </a:solidFill>
                <a:latin typeface="Arial" pitchFamily="34" charset="0"/>
                <a:cs typeface="Arial" pitchFamily="34" charset="0"/>
              </a:rPr>
              <a:t>Update image in slide master mode</a:t>
            </a:r>
          </a:p>
        </p:txBody>
      </p:sp>
      <p:pic>
        <p:nvPicPr>
          <p:cNvPr id="9" name="Picture 8">
            <a:extLst>
              <a:ext uri="{FF2B5EF4-FFF2-40B4-BE49-F238E27FC236}">
                <a16:creationId xmlns:a16="http://schemas.microsoft.com/office/drawing/2014/main" id="{0941DD64-6222-4DCB-85D8-9B93BC753ACD}"/>
              </a:ext>
            </a:extLst>
          </p:cNvPr>
          <p:cNvPicPr>
            <a:picLocks noChangeAspect="1"/>
          </p:cNvPicPr>
          <p:nvPr userDrawn="1"/>
        </p:nvPicPr>
        <p:blipFill>
          <a:blip r:embed="rId3"/>
          <a:stretch>
            <a:fillRect/>
          </a:stretch>
        </p:blipFill>
        <p:spPr>
          <a:xfrm>
            <a:off x="4405561" y="66544"/>
            <a:ext cx="3380879" cy="966648"/>
          </a:xfrm>
          <a:prstGeom prst="rect">
            <a:avLst/>
          </a:prstGeom>
        </p:spPr>
      </p:pic>
      <p:cxnSp>
        <p:nvCxnSpPr>
          <p:cNvPr id="10" name="Straight Connector 9">
            <a:extLst>
              <a:ext uri="{FF2B5EF4-FFF2-40B4-BE49-F238E27FC236}">
                <a16:creationId xmlns:a16="http://schemas.microsoft.com/office/drawing/2014/main" id="{0F8BE0CE-8AA0-4635-8995-CB7DCE48D4BD}"/>
              </a:ext>
            </a:extLst>
          </p:cNvPr>
          <p:cNvCxnSpPr>
            <a:cxnSpLocks/>
          </p:cNvCxnSpPr>
          <p:nvPr userDrawn="1"/>
        </p:nvCxnSpPr>
        <p:spPr>
          <a:xfrm>
            <a:off x="906463" y="1083362"/>
            <a:ext cx="10393362" cy="0"/>
          </a:xfrm>
          <a:prstGeom prst="line">
            <a:avLst/>
          </a:prstGeom>
          <a:ln w="12700">
            <a:solidFill>
              <a:schemeClr val="bg1"/>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53894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genda MOL">
    <p:bg>
      <p:bgPr>
        <a:solidFill>
          <a:schemeClr val="bg1"/>
        </a:solidFill>
        <a:effectLst/>
      </p:bgPr>
    </p:bg>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E8910483-2817-4BF2-BD87-08F85984A82F}"/>
              </a:ext>
            </a:extLst>
          </p:cNvPr>
          <p:cNvSpPr>
            <a:spLocks noGrp="1"/>
          </p:cNvSpPr>
          <p:nvPr>
            <p:ph type="ctrTitle" hasCustomPrompt="1"/>
          </p:nvPr>
        </p:nvSpPr>
        <p:spPr>
          <a:xfrm>
            <a:off x="896938" y="1264756"/>
            <a:ext cx="4620284" cy="900523"/>
          </a:xfrm>
          <a:prstGeom prst="rect">
            <a:avLst/>
          </a:prstGeom>
        </p:spPr>
        <p:txBody>
          <a:bodyPr lIns="0" tIns="36000" rIns="36000" bIns="36000" anchor="t">
            <a:noAutofit/>
          </a:bodyPr>
          <a:lstStyle>
            <a:lvl1pPr algn="l">
              <a:defRPr sz="6000" b="1" cap="none" baseline="0">
                <a:solidFill>
                  <a:schemeClr val="tx1"/>
                </a:solidFill>
                <a:latin typeface="Arial" panose="020B0604020202020204" pitchFamily="34" charset="0"/>
                <a:cs typeface="Arial" panose="020B0604020202020204" pitchFamily="34" charset="0"/>
              </a:defRPr>
            </a:lvl1pPr>
          </a:lstStyle>
          <a:p>
            <a:r>
              <a:rPr lang="en-US"/>
              <a:t>AGENDA</a:t>
            </a:r>
            <a:endParaRPr lang="en-GB"/>
          </a:p>
        </p:txBody>
      </p:sp>
      <p:cxnSp>
        <p:nvCxnSpPr>
          <p:cNvPr id="24" name="Straight Connector 23">
            <a:extLst>
              <a:ext uri="{FF2B5EF4-FFF2-40B4-BE49-F238E27FC236}">
                <a16:creationId xmlns:a16="http://schemas.microsoft.com/office/drawing/2014/main" id="{78E9E724-139A-4152-86FC-1652632B59C4}"/>
              </a:ext>
            </a:extLst>
          </p:cNvPr>
          <p:cNvCxnSpPr>
            <a:cxnSpLocks/>
          </p:cNvCxnSpPr>
          <p:nvPr userDrawn="1"/>
        </p:nvCxnSpPr>
        <p:spPr>
          <a:xfrm>
            <a:off x="906463" y="2281572"/>
            <a:ext cx="10393362"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9D3E4B1-A846-4817-AAA9-8EB938BFF072}"/>
              </a:ext>
            </a:extLst>
          </p:cNvPr>
          <p:cNvCxnSpPr>
            <a:cxnSpLocks/>
          </p:cNvCxnSpPr>
          <p:nvPr userDrawn="1"/>
        </p:nvCxnSpPr>
        <p:spPr>
          <a:xfrm>
            <a:off x="906463" y="6229427"/>
            <a:ext cx="10393362"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7E720B6-4FF9-4EDD-A9AF-5ABCC545D5AF}"/>
              </a:ext>
            </a:extLst>
          </p:cNvPr>
          <p:cNvSpPr txBox="1"/>
          <p:nvPr userDrawn="1"/>
        </p:nvSpPr>
        <p:spPr>
          <a:xfrm>
            <a:off x="6652016" y="6466695"/>
            <a:ext cx="4668988" cy="216951"/>
          </a:xfrm>
          <a:prstGeom prst="rect">
            <a:avLst/>
          </a:prstGeom>
          <a:noFill/>
        </p:spPr>
        <p:txBody>
          <a:bodyPr wrap="squar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D9B5B3-34F1-4574-8603-EBF049354228}" type="slidenum">
              <a:rPr lang="en-GB" sz="900" b="1" smtClean="0">
                <a:solidFill>
                  <a:schemeClr val="accent1"/>
                </a:solidFill>
                <a:latin typeface="Arial" panose="020B0604020202020204" pitchFamily="34" charset="0"/>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GB" sz="900" b="1">
              <a:solidFill>
                <a:schemeClr val="accent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2EDA0A5-4CC7-4D34-A4DE-96F4B1905386}"/>
              </a:ext>
            </a:extLst>
          </p:cNvPr>
          <p:cNvSpPr txBox="1"/>
          <p:nvPr userDrawn="1"/>
        </p:nvSpPr>
        <p:spPr>
          <a:xfrm>
            <a:off x="888357" y="6466695"/>
            <a:ext cx="4668988" cy="216951"/>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a:solidFill>
                  <a:schemeClr val="tx2"/>
                </a:solidFill>
                <a:latin typeface="Arial" panose="020B0604020202020204" pitchFamily="34" charset="0"/>
                <a:cs typeface="Arial" panose="020B0604020202020204" pitchFamily="34" charset="0"/>
              </a:rPr>
              <a:t>MAYOR OF LONDON </a:t>
            </a:r>
            <a:endParaRPr lang="en-GB" sz="900" b="1">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43130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number MOL">
    <p:bg>
      <p:bgPr>
        <a:solidFill>
          <a:schemeClr val="bg1"/>
        </a:solidFill>
        <a:effectLst/>
      </p:bgPr>
    </p:bg>
    <p:spTree>
      <p:nvGrpSpPr>
        <p:cNvPr id="1" name=""/>
        <p:cNvGrpSpPr/>
        <p:nvPr/>
      </p:nvGrpSpPr>
      <p:grpSpPr>
        <a:xfrm>
          <a:off x="0" y="0"/>
          <a:ext cx="0" cy="0"/>
          <a:chOff x="0" y="0"/>
          <a:chExt cx="0" cy="0"/>
        </a:xfrm>
      </p:grpSpPr>
      <p:sp>
        <p:nvSpPr>
          <p:cNvPr id="8" name="Picture Placeholder 5">
            <a:extLst>
              <a:ext uri="{FF2B5EF4-FFF2-40B4-BE49-F238E27FC236}">
                <a16:creationId xmlns:a16="http://schemas.microsoft.com/office/drawing/2014/main" id="{9A7CB8E3-9E2C-4735-8AD6-087B6421005A}"/>
              </a:ext>
            </a:extLst>
          </p:cNvPr>
          <p:cNvSpPr>
            <a:spLocks noGrp="1"/>
          </p:cNvSpPr>
          <p:nvPr>
            <p:ph type="pic" sz="quarter" idx="14" hasCustomPrompt="1"/>
          </p:nvPr>
        </p:nvSpPr>
        <p:spPr>
          <a:xfrm>
            <a:off x="5661060" y="0"/>
            <a:ext cx="6530940" cy="6540656"/>
          </a:xfrm>
          <a:solidFill>
            <a:schemeClr val="bg2">
              <a:lumMod val="95000"/>
            </a:schemeClr>
          </a:solidFill>
        </p:spPr>
        <p:txBody>
          <a:bodyPr vert="horz" lIns="0" tIns="45720" rIns="91440" bIns="45720" rtlCol="0" anchor="ctr">
            <a:noAutofit/>
          </a:bodyPr>
          <a:lstStyle>
            <a:lvl1pPr>
              <a:defRPr lang="en-GB" dirty="0">
                <a:solidFill>
                  <a:schemeClr val="bg1"/>
                </a:solidFill>
              </a:defRPr>
            </a:lvl1pPr>
          </a:lstStyle>
          <a:p>
            <a:pPr lvl="0" algn="ctr">
              <a:spcAft>
                <a:spcPts val="0"/>
              </a:spcAft>
            </a:pPr>
            <a:r>
              <a:rPr lang="en-GB"/>
              <a:t>Add picture</a:t>
            </a:r>
          </a:p>
        </p:txBody>
      </p:sp>
      <p:sp>
        <p:nvSpPr>
          <p:cNvPr id="9" name="Title 1">
            <a:extLst>
              <a:ext uri="{FF2B5EF4-FFF2-40B4-BE49-F238E27FC236}">
                <a16:creationId xmlns:a16="http://schemas.microsoft.com/office/drawing/2014/main" id="{9449205A-EEC2-43E6-8CA3-14EF38A7EF5A}"/>
              </a:ext>
            </a:extLst>
          </p:cNvPr>
          <p:cNvSpPr>
            <a:spLocks noGrp="1"/>
          </p:cNvSpPr>
          <p:nvPr>
            <p:ph type="ctrTitle" hasCustomPrompt="1"/>
          </p:nvPr>
        </p:nvSpPr>
        <p:spPr>
          <a:xfrm>
            <a:off x="896938" y="1566313"/>
            <a:ext cx="3920200" cy="1801045"/>
          </a:xfrm>
          <a:prstGeom prst="rect">
            <a:avLst/>
          </a:prstGeom>
        </p:spPr>
        <p:txBody>
          <a:bodyPr lIns="0" tIns="36000" rIns="36000" bIns="36000" anchor="t">
            <a:noAutofit/>
          </a:bodyPr>
          <a:lstStyle>
            <a:lvl1pPr algn="l">
              <a:defRPr sz="15000" b="1" cap="none" baseline="0">
                <a:solidFill>
                  <a:schemeClr val="tx1"/>
                </a:solidFill>
                <a:latin typeface="Arial" panose="020B0604020202020204" pitchFamily="34" charset="0"/>
                <a:cs typeface="Arial" panose="020B0604020202020204" pitchFamily="34" charset="0"/>
              </a:defRPr>
            </a:lvl1pPr>
          </a:lstStyle>
          <a:p>
            <a:r>
              <a:rPr lang="en-US"/>
              <a:t>00</a:t>
            </a:r>
            <a:endParaRPr lang="en-GB"/>
          </a:p>
        </p:txBody>
      </p:sp>
      <p:sp>
        <p:nvSpPr>
          <p:cNvPr id="10" name="Subtitle 2">
            <a:extLst>
              <a:ext uri="{FF2B5EF4-FFF2-40B4-BE49-F238E27FC236}">
                <a16:creationId xmlns:a16="http://schemas.microsoft.com/office/drawing/2014/main" id="{F1D2EABD-D907-425B-91D6-95C27210670A}"/>
              </a:ext>
            </a:extLst>
          </p:cNvPr>
          <p:cNvSpPr>
            <a:spLocks noGrp="1"/>
          </p:cNvSpPr>
          <p:nvPr>
            <p:ph type="subTitle" idx="1" hasCustomPrompt="1"/>
          </p:nvPr>
        </p:nvSpPr>
        <p:spPr>
          <a:xfrm>
            <a:off x="896938" y="3743568"/>
            <a:ext cx="3920200" cy="491088"/>
          </a:xfrm>
          <a:prstGeom prst="rect">
            <a:avLst/>
          </a:prstGeom>
        </p:spPr>
        <p:txBody>
          <a:bodyPr lIns="0" tIns="36000" rIns="36000" bIns="36000">
            <a:noAutofit/>
          </a:bodyPr>
          <a:lstStyle>
            <a:lvl1pPr marL="0" indent="0" algn="l">
              <a:lnSpc>
                <a:spcPct val="90000"/>
              </a:lnSpc>
              <a:buNone/>
              <a:defRPr sz="2200" b="1" cap="all" baseline="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section title</a:t>
            </a:r>
          </a:p>
        </p:txBody>
      </p:sp>
      <p:cxnSp>
        <p:nvCxnSpPr>
          <p:cNvPr id="11" name="Straight Connector 10">
            <a:extLst>
              <a:ext uri="{FF2B5EF4-FFF2-40B4-BE49-F238E27FC236}">
                <a16:creationId xmlns:a16="http://schemas.microsoft.com/office/drawing/2014/main" id="{737C5DEF-1D80-4688-8734-53F29019D0FC}"/>
              </a:ext>
            </a:extLst>
          </p:cNvPr>
          <p:cNvCxnSpPr>
            <a:cxnSpLocks/>
          </p:cNvCxnSpPr>
          <p:nvPr userDrawn="1"/>
        </p:nvCxnSpPr>
        <p:spPr>
          <a:xfrm>
            <a:off x="906463" y="3585527"/>
            <a:ext cx="3910675" cy="0"/>
          </a:xfrm>
          <a:prstGeom prst="line">
            <a:avLst/>
          </a:prstGeom>
          <a:ln w="12700">
            <a:solidFill>
              <a:schemeClr val="tx2"/>
            </a:solidFill>
            <a:tailEnd type="none"/>
          </a:ln>
        </p:spPr>
        <p:style>
          <a:lnRef idx="1">
            <a:schemeClr val="accent1"/>
          </a:lnRef>
          <a:fillRef idx="0">
            <a:schemeClr val="accent1"/>
          </a:fillRef>
          <a:effectRef idx="0">
            <a:schemeClr val="accent1"/>
          </a:effectRef>
          <a:fontRef idx="minor">
            <a:schemeClr val="tx1"/>
          </a:fontRef>
        </p:style>
      </p:cxnSp>
      <p:sp>
        <p:nvSpPr>
          <p:cNvPr id="13" name="Text Placeholder 9">
            <a:extLst>
              <a:ext uri="{FF2B5EF4-FFF2-40B4-BE49-F238E27FC236}">
                <a16:creationId xmlns:a16="http://schemas.microsoft.com/office/drawing/2014/main" id="{8567B8BB-426F-4478-9E6F-267F2ABDF670}"/>
              </a:ext>
            </a:extLst>
          </p:cNvPr>
          <p:cNvSpPr>
            <a:spLocks noGrp="1"/>
          </p:cNvSpPr>
          <p:nvPr>
            <p:ph type="body" sz="quarter" idx="24" hasCustomPrompt="1"/>
          </p:nvPr>
        </p:nvSpPr>
        <p:spPr>
          <a:xfrm>
            <a:off x="5661061" y="6540656"/>
            <a:ext cx="6530939" cy="345596"/>
          </a:xfrm>
          <a:solidFill>
            <a:srgbClr val="4D4D4D"/>
          </a:solidFill>
        </p:spPr>
        <p:txBody>
          <a:bodyPr lIns="108000" tIns="108000" rIns="108000" bIns="108000"/>
          <a:lstStyle>
            <a:lvl1pPr marL="0" indent="0">
              <a:buNone/>
              <a:defRPr sz="900" i="0">
                <a:solidFill>
                  <a:schemeClr val="bg1"/>
                </a:solidFill>
                <a:latin typeface="Arial" panose="020B0604020202020204" pitchFamily="34" charset="0"/>
                <a:cs typeface="Arial" panose="020B0604020202020204" pitchFamily="34" charset="0"/>
              </a:defRPr>
            </a:lvl1pPr>
          </a:lstStyle>
          <a:p>
            <a:pPr lvl="0"/>
            <a:r>
              <a:rPr lang="en-US"/>
              <a:t>Add picture caption</a:t>
            </a:r>
            <a:endParaRPr lang="en-GB"/>
          </a:p>
        </p:txBody>
      </p:sp>
      <p:sp>
        <p:nvSpPr>
          <p:cNvPr id="15" name="TextBox 14">
            <a:extLst>
              <a:ext uri="{FF2B5EF4-FFF2-40B4-BE49-F238E27FC236}">
                <a16:creationId xmlns:a16="http://schemas.microsoft.com/office/drawing/2014/main" id="{AFB35FC9-5ED1-41BB-9C9B-98D641315834}"/>
              </a:ext>
            </a:extLst>
          </p:cNvPr>
          <p:cNvSpPr txBox="1"/>
          <p:nvPr userDrawn="1"/>
        </p:nvSpPr>
        <p:spPr>
          <a:xfrm>
            <a:off x="888357" y="6466695"/>
            <a:ext cx="4668988" cy="216951"/>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a:solidFill>
                  <a:schemeClr val="tx2"/>
                </a:solidFill>
                <a:latin typeface="Arial" panose="020B0604020202020204" pitchFamily="34" charset="0"/>
                <a:cs typeface="Arial" panose="020B0604020202020204" pitchFamily="34" charset="0"/>
              </a:rPr>
              <a:t>MAYOR OF LONDON </a:t>
            </a:r>
            <a:endParaRPr lang="en-GB" sz="900" b="1">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56574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OL quote white">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E563385-A262-49CE-94FC-7C55E08B0F43}"/>
              </a:ext>
            </a:extLst>
          </p:cNvPr>
          <p:cNvSpPr>
            <a:spLocks noGrp="1"/>
          </p:cNvSpPr>
          <p:nvPr>
            <p:ph type="ctrTitle" hasCustomPrompt="1"/>
          </p:nvPr>
        </p:nvSpPr>
        <p:spPr>
          <a:xfrm>
            <a:off x="1582365" y="2028829"/>
            <a:ext cx="9027271" cy="3816346"/>
          </a:xfrm>
          <a:prstGeom prst="rect">
            <a:avLst/>
          </a:prstGeom>
        </p:spPr>
        <p:txBody>
          <a:bodyPr lIns="0" tIns="36000" rIns="36000" bIns="36000" anchor="ctr">
            <a:noAutofit/>
          </a:bodyPr>
          <a:lstStyle>
            <a:lvl1pPr algn="ctr">
              <a:defRPr sz="4200" b="1" cap="none" baseline="0">
                <a:solidFill>
                  <a:schemeClr val="tx1"/>
                </a:solidFill>
                <a:latin typeface="Arial" panose="020B0604020202020204" pitchFamily="34" charset="0"/>
                <a:cs typeface="Arial" panose="020B0604020202020204" pitchFamily="34" charset="0"/>
              </a:defRPr>
            </a:lvl1pPr>
          </a:lstStyle>
          <a:p>
            <a:r>
              <a:rPr lang="en-US"/>
              <a:t>Add section title / body copy</a:t>
            </a:r>
            <a:endParaRPr lang="en-GB"/>
          </a:p>
        </p:txBody>
      </p:sp>
      <p:pic>
        <p:nvPicPr>
          <p:cNvPr id="7" name="Picture 6">
            <a:extLst>
              <a:ext uri="{FF2B5EF4-FFF2-40B4-BE49-F238E27FC236}">
                <a16:creationId xmlns:a16="http://schemas.microsoft.com/office/drawing/2014/main" id="{245B75A7-BA79-40EE-9069-77ADF1D97B79}"/>
              </a:ext>
            </a:extLst>
          </p:cNvPr>
          <p:cNvPicPr>
            <a:picLocks noChangeAspect="1"/>
          </p:cNvPicPr>
          <p:nvPr userDrawn="1"/>
        </p:nvPicPr>
        <p:blipFill>
          <a:blip r:embed="rId2"/>
          <a:stretch>
            <a:fillRect/>
          </a:stretch>
        </p:blipFill>
        <p:spPr>
          <a:xfrm>
            <a:off x="4405561" y="63653"/>
            <a:ext cx="3380879" cy="966646"/>
          </a:xfrm>
          <a:prstGeom prst="rect">
            <a:avLst/>
          </a:prstGeom>
        </p:spPr>
      </p:pic>
      <p:cxnSp>
        <p:nvCxnSpPr>
          <p:cNvPr id="8" name="Straight Connector 7">
            <a:extLst>
              <a:ext uri="{FF2B5EF4-FFF2-40B4-BE49-F238E27FC236}">
                <a16:creationId xmlns:a16="http://schemas.microsoft.com/office/drawing/2014/main" id="{EA8E32C9-AD92-4EE1-88A9-175894AD020E}"/>
              </a:ext>
            </a:extLst>
          </p:cNvPr>
          <p:cNvCxnSpPr>
            <a:cxnSpLocks/>
          </p:cNvCxnSpPr>
          <p:nvPr userDrawn="1"/>
        </p:nvCxnSpPr>
        <p:spPr>
          <a:xfrm>
            <a:off x="906463" y="1083362"/>
            <a:ext cx="10393362" cy="0"/>
          </a:xfrm>
          <a:prstGeom prst="line">
            <a:avLst/>
          </a:prstGeom>
          <a:ln w="12700">
            <a:solidFill>
              <a:schemeClr val="tx2"/>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8120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OL quote pink">
    <p:bg>
      <p:bgPr>
        <a:solidFill>
          <a:schemeClr val="accent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E563385-A262-49CE-94FC-7C55E08B0F43}"/>
              </a:ext>
            </a:extLst>
          </p:cNvPr>
          <p:cNvSpPr>
            <a:spLocks noGrp="1"/>
          </p:cNvSpPr>
          <p:nvPr>
            <p:ph type="ctrTitle" hasCustomPrompt="1"/>
          </p:nvPr>
        </p:nvSpPr>
        <p:spPr>
          <a:xfrm>
            <a:off x="1582365" y="2028829"/>
            <a:ext cx="9027271" cy="3816346"/>
          </a:xfrm>
          <a:prstGeom prst="rect">
            <a:avLst/>
          </a:prstGeom>
        </p:spPr>
        <p:txBody>
          <a:bodyPr lIns="0" tIns="36000" rIns="36000" bIns="36000" anchor="ctr">
            <a:noAutofit/>
          </a:bodyPr>
          <a:lstStyle>
            <a:lvl1pPr algn="ctr">
              <a:defRPr sz="4200" b="1" cap="none" baseline="0">
                <a:solidFill>
                  <a:schemeClr val="bg1"/>
                </a:solidFill>
                <a:latin typeface="Arial" panose="020B0604020202020204" pitchFamily="34" charset="0"/>
                <a:cs typeface="Arial" panose="020B0604020202020204" pitchFamily="34" charset="0"/>
              </a:defRPr>
            </a:lvl1pPr>
          </a:lstStyle>
          <a:p>
            <a:r>
              <a:rPr lang="en-US"/>
              <a:t>Add section title / body copy</a:t>
            </a:r>
            <a:endParaRPr lang="en-GB"/>
          </a:p>
        </p:txBody>
      </p:sp>
      <p:pic>
        <p:nvPicPr>
          <p:cNvPr id="7" name="Picture 6">
            <a:extLst>
              <a:ext uri="{FF2B5EF4-FFF2-40B4-BE49-F238E27FC236}">
                <a16:creationId xmlns:a16="http://schemas.microsoft.com/office/drawing/2014/main" id="{518AE38F-3338-450D-B8D8-A24580C686B7}"/>
              </a:ext>
            </a:extLst>
          </p:cNvPr>
          <p:cNvPicPr>
            <a:picLocks noChangeAspect="1"/>
          </p:cNvPicPr>
          <p:nvPr userDrawn="1"/>
        </p:nvPicPr>
        <p:blipFill>
          <a:blip r:embed="rId2"/>
          <a:stretch>
            <a:fillRect/>
          </a:stretch>
        </p:blipFill>
        <p:spPr>
          <a:xfrm>
            <a:off x="4405561" y="66544"/>
            <a:ext cx="3380879" cy="966648"/>
          </a:xfrm>
          <a:prstGeom prst="rect">
            <a:avLst/>
          </a:prstGeom>
        </p:spPr>
      </p:pic>
      <p:cxnSp>
        <p:nvCxnSpPr>
          <p:cNvPr id="8" name="Straight Connector 7">
            <a:extLst>
              <a:ext uri="{FF2B5EF4-FFF2-40B4-BE49-F238E27FC236}">
                <a16:creationId xmlns:a16="http://schemas.microsoft.com/office/drawing/2014/main" id="{D9FE1593-594D-49AC-9FEE-12FD151BC333}"/>
              </a:ext>
            </a:extLst>
          </p:cNvPr>
          <p:cNvCxnSpPr>
            <a:cxnSpLocks/>
          </p:cNvCxnSpPr>
          <p:nvPr userDrawn="1"/>
        </p:nvCxnSpPr>
        <p:spPr>
          <a:xfrm>
            <a:off x="906463" y="1083362"/>
            <a:ext cx="10393362" cy="0"/>
          </a:xfrm>
          <a:prstGeom prst="line">
            <a:avLst/>
          </a:prstGeom>
          <a:ln w="12700">
            <a:solidFill>
              <a:schemeClr val="bg1"/>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71191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OL quote grey">
    <p:bg>
      <p:bgPr>
        <a:solidFill>
          <a:schemeClr val="tx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E563385-A262-49CE-94FC-7C55E08B0F43}"/>
              </a:ext>
            </a:extLst>
          </p:cNvPr>
          <p:cNvSpPr>
            <a:spLocks noGrp="1"/>
          </p:cNvSpPr>
          <p:nvPr>
            <p:ph type="ctrTitle" hasCustomPrompt="1"/>
          </p:nvPr>
        </p:nvSpPr>
        <p:spPr>
          <a:xfrm>
            <a:off x="1582365" y="2028829"/>
            <a:ext cx="9027271" cy="3816346"/>
          </a:xfrm>
          <a:prstGeom prst="rect">
            <a:avLst/>
          </a:prstGeom>
        </p:spPr>
        <p:txBody>
          <a:bodyPr lIns="0" tIns="36000" rIns="36000" bIns="36000" anchor="ctr">
            <a:noAutofit/>
          </a:bodyPr>
          <a:lstStyle>
            <a:lvl1pPr algn="ctr">
              <a:defRPr sz="4200" b="1" cap="none" baseline="0">
                <a:solidFill>
                  <a:schemeClr val="bg1"/>
                </a:solidFill>
                <a:latin typeface="Arial" panose="020B0604020202020204" pitchFamily="34" charset="0"/>
                <a:cs typeface="Arial" panose="020B0604020202020204" pitchFamily="34" charset="0"/>
              </a:defRPr>
            </a:lvl1pPr>
          </a:lstStyle>
          <a:p>
            <a:r>
              <a:rPr lang="en-US"/>
              <a:t>Add section title / body copy</a:t>
            </a:r>
            <a:endParaRPr lang="en-GB"/>
          </a:p>
        </p:txBody>
      </p:sp>
      <p:pic>
        <p:nvPicPr>
          <p:cNvPr id="7" name="Picture 6">
            <a:extLst>
              <a:ext uri="{FF2B5EF4-FFF2-40B4-BE49-F238E27FC236}">
                <a16:creationId xmlns:a16="http://schemas.microsoft.com/office/drawing/2014/main" id="{8F437A4D-6BFC-4B13-8A3C-114A1DF76874}"/>
              </a:ext>
            </a:extLst>
          </p:cNvPr>
          <p:cNvPicPr>
            <a:picLocks noChangeAspect="1"/>
          </p:cNvPicPr>
          <p:nvPr userDrawn="1"/>
        </p:nvPicPr>
        <p:blipFill>
          <a:blip r:embed="rId2"/>
          <a:stretch>
            <a:fillRect/>
          </a:stretch>
        </p:blipFill>
        <p:spPr>
          <a:xfrm>
            <a:off x="4405561" y="66544"/>
            <a:ext cx="3380879" cy="966648"/>
          </a:xfrm>
          <a:prstGeom prst="rect">
            <a:avLst/>
          </a:prstGeom>
        </p:spPr>
      </p:pic>
      <p:cxnSp>
        <p:nvCxnSpPr>
          <p:cNvPr id="8" name="Straight Connector 7">
            <a:extLst>
              <a:ext uri="{FF2B5EF4-FFF2-40B4-BE49-F238E27FC236}">
                <a16:creationId xmlns:a16="http://schemas.microsoft.com/office/drawing/2014/main" id="{58CF4586-1121-42B0-B8F9-87D57B69BF67}"/>
              </a:ext>
            </a:extLst>
          </p:cNvPr>
          <p:cNvCxnSpPr>
            <a:cxnSpLocks/>
          </p:cNvCxnSpPr>
          <p:nvPr userDrawn="1"/>
        </p:nvCxnSpPr>
        <p:spPr>
          <a:xfrm>
            <a:off x="906463" y="1083362"/>
            <a:ext cx="10393362" cy="0"/>
          </a:xfrm>
          <a:prstGeom prst="line">
            <a:avLst/>
          </a:prstGeom>
          <a:ln w="12700">
            <a:solidFill>
              <a:schemeClr val="bg1"/>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14321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OL quote cyan">
    <p:bg>
      <p:bgPr>
        <a:solidFill>
          <a:schemeClr val="accent3"/>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E563385-A262-49CE-94FC-7C55E08B0F43}"/>
              </a:ext>
            </a:extLst>
          </p:cNvPr>
          <p:cNvSpPr>
            <a:spLocks noGrp="1"/>
          </p:cNvSpPr>
          <p:nvPr>
            <p:ph type="ctrTitle" hasCustomPrompt="1"/>
          </p:nvPr>
        </p:nvSpPr>
        <p:spPr>
          <a:xfrm>
            <a:off x="1582365" y="2028829"/>
            <a:ext cx="9027271" cy="3816346"/>
          </a:xfrm>
          <a:prstGeom prst="rect">
            <a:avLst/>
          </a:prstGeom>
        </p:spPr>
        <p:txBody>
          <a:bodyPr lIns="0" tIns="36000" rIns="36000" bIns="36000" anchor="ctr">
            <a:noAutofit/>
          </a:bodyPr>
          <a:lstStyle>
            <a:lvl1pPr algn="ctr">
              <a:defRPr sz="4200" b="1" cap="none" baseline="0">
                <a:solidFill>
                  <a:schemeClr val="bg1"/>
                </a:solidFill>
                <a:latin typeface="Arial" panose="020B0604020202020204" pitchFamily="34" charset="0"/>
                <a:cs typeface="Arial" panose="020B0604020202020204" pitchFamily="34" charset="0"/>
              </a:defRPr>
            </a:lvl1pPr>
          </a:lstStyle>
          <a:p>
            <a:r>
              <a:rPr lang="en-US"/>
              <a:t>Add section title / body copy</a:t>
            </a:r>
            <a:endParaRPr lang="en-GB"/>
          </a:p>
        </p:txBody>
      </p:sp>
      <p:pic>
        <p:nvPicPr>
          <p:cNvPr id="7" name="Picture 6">
            <a:extLst>
              <a:ext uri="{FF2B5EF4-FFF2-40B4-BE49-F238E27FC236}">
                <a16:creationId xmlns:a16="http://schemas.microsoft.com/office/drawing/2014/main" id="{79622E83-FF0A-4F9E-9E00-51099645D694}"/>
              </a:ext>
            </a:extLst>
          </p:cNvPr>
          <p:cNvPicPr>
            <a:picLocks noChangeAspect="1"/>
          </p:cNvPicPr>
          <p:nvPr userDrawn="1"/>
        </p:nvPicPr>
        <p:blipFill>
          <a:blip r:embed="rId2"/>
          <a:stretch>
            <a:fillRect/>
          </a:stretch>
        </p:blipFill>
        <p:spPr>
          <a:xfrm>
            <a:off x="4405561" y="66544"/>
            <a:ext cx="3380879" cy="966648"/>
          </a:xfrm>
          <a:prstGeom prst="rect">
            <a:avLst/>
          </a:prstGeom>
        </p:spPr>
      </p:pic>
      <p:cxnSp>
        <p:nvCxnSpPr>
          <p:cNvPr id="8" name="Straight Connector 7">
            <a:extLst>
              <a:ext uri="{FF2B5EF4-FFF2-40B4-BE49-F238E27FC236}">
                <a16:creationId xmlns:a16="http://schemas.microsoft.com/office/drawing/2014/main" id="{CC9FA43E-E2A0-41AA-9FDC-3E1ED18E7832}"/>
              </a:ext>
            </a:extLst>
          </p:cNvPr>
          <p:cNvCxnSpPr>
            <a:cxnSpLocks/>
          </p:cNvCxnSpPr>
          <p:nvPr userDrawn="1"/>
        </p:nvCxnSpPr>
        <p:spPr>
          <a:xfrm>
            <a:off x="906463" y="1083362"/>
            <a:ext cx="10393362" cy="0"/>
          </a:xfrm>
          <a:prstGeom prst="line">
            <a:avLst/>
          </a:prstGeom>
          <a:ln w="12700">
            <a:solidFill>
              <a:schemeClr val="bg1"/>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6710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8E95937-F466-4F58-B582-8721D3C9D23D}"/>
              </a:ext>
            </a:extLst>
          </p:cNvPr>
          <p:cNvSpPr>
            <a:spLocks noGrp="1"/>
          </p:cNvSpPr>
          <p:nvPr>
            <p:ph sz="quarter" idx="11" hasCustomPrompt="1"/>
          </p:nvPr>
        </p:nvSpPr>
        <p:spPr>
          <a:xfrm>
            <a:off x="906462" y="1592263"/>
            <a:ext cx="10393363" cy="4265611"/>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a:t>Add first level body copy</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itle 1">
            <a:extLst>
              <a:ext uri="{FF2B5EF4-FFF2-40B4-BE49-F238E27FC236}">
                <a16:creationId xmlns:a16="http://schemas.microsoft.com/office/drawing/2014/main" id="{5E707E8D-02A6-4E60-A9BC-589876C900E6}"/>
              </a:ext>
            </a:extLst>
          </p:cNvPr>
          <p:cNvSpPr>
            <a:spLocks noGrp="1"/>
          </p:cNvSpPr>
          <p:nvPr>
            <p:ph type="title" hasCustomPrompt="1"/>
          </p:nvPr>
        </p:nvSpPr>
        <p:spPr>
          <a:xfrm>
            <a:off x="906463" y="506192"/>
            <a:ext cx="10393362" cy="540000"/>
          </a:xfrm>
        </p:spPr>
        <p:txBody>
          <a:bodyPr anchor="ctr"/>
          <a:lstStyle>
            <a:lvl1pPr>
              <a:defRPr/>
            </a:lvl1pPr>
          </a:lstStyle>
          <a:p>
            <a:r>
              <a:rPr lang="en-US"/>
              <a:t>Add title</a:t>
            </a:r>
            <a:endParaRPr lang="en-GB"/>
          </a:p>
        </p:txBody>
      </p:sp>
      <p:sp>
        <p:nvSpPr>
          <p:cNvPr id="9" name="Text Placeholder 3">
            <a:extLst>
              <a:ext uri="{FF2B5EF4-FFF2-40B4-BE49-F238E27FC236}">
                <a16:creationId xmlns:a16="http://schemas.microsoft.com/office/drawing/2014/main" id="{F9C34D73-6474-4E7F-9F4E-0FBC9BFE753A}"/>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a:t>Add subtitle</a:t>
            </a:r>
            <a:endParaRPr lang="en-GB"/>
          </a:p>
        </p:txBody>
      </p:sp>
    </p:spTree>
    <p:extLst>
      <p:ext uri="{BB962C8B-B14F-4D97-AF65-F5344CB8AC3E}">
        <p14:creationId xmlns:p14="http://schemas.microsoft.com/office/powerpoint/2010/main" val="27064293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6800" y="583200"/>
            <a:ext cx="11017824" cy="926623"/>
          </a:xfrm>
          <a:prstGeom prst="rect">
            <a:avLst/>
          </a:prstGeom>
        </p:spPr>
        <p:txBody>
          <a:bodyPr lIns="0" tIns="0" rIns="0" bIns="0"/>
          <a:lstStyle>
            <a:lvl1pPr>
              <a:defRPr>
                <a:solidFill>
                  <a:srgbClr val="5C5B5A"/>
                </a:solidFill>
              </a:defRPr>
            </a:lvl1pPr>
          </a:lstStyle>
          <a:p>
            <a:r>
              <a:rPr lang="en-US"/>
              <a:t>Click to edit Master title style</a:t>
            </a:r>
          </a:p>
        </p:txBody>
      </p:sp>
      <p:sp>
        <p:nvSpPr>
          <p:cNvPr id="3" name="Content Placeholder 2"/>
          <p:cNvSpPr>
            <a:spLocks noGrp="1"/>
          </p:cNvSpPr>
          <p:nvPr>
            <p:ph idx="1"/>
          </p:nvPr>
        </p:nvSpPr>
        <p:spPr>
          <a:xfrm>
            <a:off x="586799" y="1807200"/>
            <a:ext cx="11017825" cy="4351338"/>
          </a:xfrm>
          <a:prstGeom prst="rect">
            <a:avLst/>
          </a:prstGeom>
        </p:spPr>
        <p:txBody>
          <a:bodyPr bIns="0"/>
          <a:lstStyle>
            <a:lvl1pPr>
              <a:defRPr>
                <a:solidFill>
                  <a:srgbClr val="5C5B5A"/>
                </a:solidFill>
              </a:defRPr>
            </a:lvl1pPr>
            <a:lvl2pPr>
              <a:defRPr>
                <a:solidFill>
                  <a:srgbClr val="5C5B5A"/>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descr="Line" title="Line"/>
          <p:cNvCxnSpPr/>
          <p:nvPr userDrawn="1"/>
        </p:nvCxnSpPr>
        <p:spPr>
          <a:xfrm>
            <a:off x="587375" y="6129338"/>
            <a:ext cx="11017250" cy="0"/>
          </a:xfrm>
          <a:prstGeom prst="line">
            <a:avLst/>
          </a:prstGeom>
          <a:ln w="38100">
            <a:solidFill>
              <a:srgbClr val="009690"/>
            </a:solidFil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1"/>
          </p:nvPr>
        </p:nvSpPr>
        <p:spPr>
          <a:xfrm>
            <a:off x="586799" y="6274800"/>
            <a:ext cx="11017826" cy="382588"/>
          </a:xfrm>
        </p:spPr>
        <p:txBody>
          <a:bodyPr>
            <a:normAutofit/>
          </a:bodyPr>
          <a:lstStyle>
            <a:lvl1pPr marL="0" indent="0">
              <a:buNone/>
              <a:defRPr sz="1600"/>
            </a:lvl1pPr>
          </a:lstStyle>
          <a:p>
            <a:pPr lvl="0"/>
            <a:r>
              <a:rPr lang="en-US"/>
              <a:t>Click to edit Master text styles</a:t>
            </a:r>
          </a:p>
        </p:txBody>
      </p:sp>
    </p:spTree>
    <p:extLst>
      <p:ext uri="{BB962C8B-B14F-4D97-AF65-F5344CB8AC3E}">
        <p14:creationId xmlns:p14="http://schemas.microsoft.com/office/powerpoint/2010/main" val="33055581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lank slide with MOL logo top">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8FCC5F-AE85-4281-ABFD-03212ABD7804}"/>
              </a:ext>
            </a:extLst>
          </p:cNvPr>
          <p:cNvPicPr>
            <a:picLocks noChangeAspect="1"/>
          </p:cNvPicPr>
          <p:nvPr userDrawn="1"/>
        </p:nvPicPr>
        <p:blipFill>
          <a:blip r:embed="rId2"/>
          <a:stretch>
            <a:fillRect/>
          </a:stretch>
        </p:blipFill>
        <p:spPr>
          <a:xfrm>
            <a:off x="4405561" y="63653"/>
            <a:ext cx="3380879" cy="966646"/>
          </a:xfrm>
          <a:prstGeom prst="rect">
            <a:avLst/>
          </a:prstGeom>
        </p:spPr>
      </p:pic>
      <p:cxnSp>
        <p:nvCxnSpPr>
          <p:cNvPr id="7" name="Straight Connector 6">
            <a:extLst>
              <a:ext uri="{FF2B5EF4-FFF2-40B4-BE49-F238E27FC236}">
                <a16:creationId xmlns:a16="http://schemas.microsoft.com/office/drawing/2014/main" id="{0344D278-D991-4D63-822F-C546A8C266A4}"/>
              </a:ext>
            </a:extLst>
          </p:cNvPr>
          <p:cNvCxnSpPr>
            <a:cxnSpLocks/>
          </p:cNvCxnSpPr>
          <p:nvPr userDrawn="1"/>
        </p:nvCxnSpPr>
        <p:spPr>
          <a:xfrm>
            <a:off x="906463" y="1083362"/>
            <a:ext cx="10393362" cy="0"/>
          </a:xfrm>
          <a:prstGeom prst="line">
            <a:avLst/>
          </a:prstGeom>
          <a:ln w="12700">
            <a:solidFill>
              <a:schemeClr val="tx2"/>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00377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N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4EE4D82-B4A0-4D23-8D01-9E3F98900ADC}"/>
              </a:ext>
            </a:extLst>
          </p:cNvPr>
          <p:cNvSpPr/>
          <p:nvPr userDrawn="1"/>
        </p:nvSpPr>
        <p:spPr bwMode="gray">
          <a:xfrm>
            <a:off x="836705" y="630238"/>
            <a:ext cx="10518590" cy="87947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en-GB" sz="1600" dirty="0" err="1">
              <a:solidFill>
                <a:schemeClr val="bg1"/>
              </a:solidFill>
              <a:latin typeface="Brave Sans" panose="020B0504020101010102" pitchFamily="34" charset="0"/>
              <a:cs typeface="Brave Sans" panose="020B0504020101010102" pitchFamily="34" charset="0"/>
            </a:endParaRPr>
          </a:p>
        </p:txBody>
      </p:sp>
    </p:spTree>
    <p:extLst>
      <p:ext uri="{BB962C8B-B14F-4D97-AF65-F5344CB8AC3E}">
        <p14:creationId xmlns:p14="http://schemas.microsoft.com/office/powerpoint/2010/main" val="36656957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9D266-24FD-49CB-9AFC-2A4C82776910}"/>
              </a:ext>
            </a:extLst>
          </p:cNvPr>
          <p:cNvSpPr>
            <a:spLocks noGrp="1"/>
          </p:cNvSpPr>
          <p:nvPr>
            <p:ph type="title" hasCustomPrompt="1"/>
          </p:nvPr>
        </p:nvSpPr>
        <p:spPr>
          <a:xfrm>
            <a:off x="906463" y="507069"/>
            <a:ext cx="10393362" cy="540000"/>
          </a:xfrm>
        </p:spPr>
        <p:txBody>
          <a:bodyPr anchor="ctr"/>
          <a:lstStyle>
            <a:lvl1pPr>
              <a:defRPr/>
            </a:lvl1pPr>
          </a:lstStyle>
          <a:p>
            <a:r>
              <a:rPr lang="en-US" dirty="0"/>
              <a:t>Add title</a:t>
            </a:r>
            <a:endParaRPr lang="en-GB" dirty="0"/>
          </a:p>
        </p:txBody>
      </p:sp>
    </p:spTree>
    <p:extLst>
      <p:ext uri="{BB962C8B-B14F-4D97-AF65-F5344CB8AC3E}">
        <p14:creationId xmlns:p14="http://schemas.microsoft.com/office/powerpoint/2010/main" val="16164736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5FC8C2B-6625-4ED9-B5CC-20E2EDF30143}"/>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7" name="Text Placeholder 3">
            <a:extLst>
              <a:ext uri="{FF2B5EF4-FFF2-40B4-BE49-F238E27FC236}">
                <a16:creationId xmlns:a16="http://schemas.microsoft.com/office/drawing/2014/main" id="{3444B0A5-0DCB-48B7-8383-3B8EDCAE55B8}"/>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Tree>
    <p:extLst>
      <p:ext uri="{BB962C8B-B14F-4D97-AF65-F5344CB8AC3E}">
        <p14:creationId xmlns:p14="http://schemas.microsoft.com/office/powerpoint/2010/main" val="36278329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8E95937-F466-4F58-B582-8721D3C9D23D}"/>
              </a:ext>
            </a:extLst>
          </p:cNvPr>
          <p:cNvSpPr>
            <a:spLocks noGrp="1"/>
          </p:cNvSpPr>
          <p:nvPr>
            <p:ph sz="quarter" idx="11" hasCustomPrompt="1"/>
          </p:nvPr>
        </p:nvSpPr>
        <p:spPr>
          <a:xfrm>
            <a:off x="906462" y="1592263"/>
            <a:ext cx="10393363" cy="4265611"/>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itle 1">
            <a:extLst>
              <a:ext uri="{FF2B5EF4-FFF2-40B4-BE49-F238E27FC236}">
                <a16:creationId xmlns:a16="http://schemas.microsoft.com/office/drawing/2014/main" id="{5E707E8D-02A6-4E60-A9BC-589876C900E6}"/>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9" name="Text Placeholder 3">
            <a:extLst>
              <a:ext uri="{FF2B5EF4-FFF2-40B4-BE49-F238E27FC236}">
                <a16:creationId xmlns:a16="http://schemas.microsoft.com/office/drawing/2014/main" id="{F9C34D73-6474-4E7F-9F4E-0FBC9BFE753A}"/>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Tree>
    <p:extLst>
      <p:ext uri="{BB962C8B-B14F-4D97-AF65-F5344CB8AC3E}">
        <p14:creationId xmlns:p14="http://schemas.microsoft.com/office/powerpoint/2010/main" val="14757542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content &amp; source/footnote">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8E95937-F466-4F58-B582-8721D3C9D23D}"/>
              </a:ext>
            </a:extLst>
          </p:cNvPr>
          <p:cNvSpPr>
            <a:spLocks noGrp="1"/>
          </p:cNvSpPr>
          <p:nvPr>
            <p:ph sz="quarter" idx="11" hasCustomPrompt="1"/>
          </p:nvPr>
        </p:nvSpPr>
        <p:spPr>
          <a:xfrm>
            <a:off x="906464" y="1592263"/>
            <a:ext cx="10393362" cy="4162371"/>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9">
            <a:extLst>
              <a:ext uri="{FF2B5EF4-FFF2-40B4-BE49-F238E27FC236}">
                <a16:creationId xmlns:a16="http://schemas.microsoft.com/office/drawing/2014/main" id="{BED2F0F8-4186-44B6-873A-D194D89C9C0C}"/>
              </a:ext>
            </a:extLst>
          </p:cNvPr>
          <p:cNvSpPr>
            <a:spLocks noGrp="1"/>
          </p:cNvSpPr>
          <p:nvPr>
            <p:ph type="body" sz="quarter" idx="19" hasCustomPrompt="1"/>
          </p:nvPr>
        </p:nvSpPr>
        <p:spPr>
          <a:xfrm>
            <a:off x="906464" y="5754634"/>
            <a:ext cx="10393361" cy="189230"/>
          </a:xfrm>
        </p:spPr>
        <p:txBody>
          <a:bodyPr vert="horz" lIns="0" tIns="0" rIns="0" bIns="0" rtlCol="0">
            <a:noAutofit/>
          </a:bodyPr>
          <a:lstStyle>
            <a:lvl1pPr marL="0" indent="0">
              <a:buFont typeface="Arial" panose="020B0604020202020204" pitchFamily="34" charset="0"/>
              <a:buNone/>
              <a:defRPr lang="en-US" sz="900" i="1" smtClean="0">
                <a:solidFill>
                  <a:schemeClr val="tx1"/>
                </a:solidFill>
                <a:latin typeface="Arial" panose="020B0604020202020204" pitchFamily="34" charset="0"/>
                <a:cs typeface="Arial" panose="020B0604020202020204" pitchFamily="34" charset="0"/>
              </a:defRPr>
            </a:lvl1pPr>
            <a:lvl2pPr>
              <a:defRPr lang="en-US" smtClean="0">
                <a:latin typeface="+mj-lt"/>
              </a:defRPr>
            </a:lvl2pPr>
            <a:lvl3pPr>
              <a:defRPr lang="en-US" smtClean="0">
                <a:latin typeface="+mj-lt"/>
              </a:defRPr>
            </a:lvl3pPr>
            <a:lvl4pPr>
              <a:defRPr lang="en-US" smtClean="0">
                <a:latin typeface="+mj-lt"/>
              </a:defRPr>
            </a:lvl4pPr>
            <a:lvl5pPr>
              <a:defRPr lang="en-GB">
                <a:latin typeface="+mj-lt"/>
              </a:defRPr>
            </a:lvl5pPr>
          </a:lstStyle>
          <a:p>
            <a:pPr marL="228600" lvl="0" indent="-228600"/>
            <a:r>
              <a:rPr lang="en-US" dirty="0"/>
              <a:t>Add footnote/source</a:t>
            </a:r>
            <a:endParaRPr lang="en-GB" dirty="0"/>
          </a:p>
        </p:txBody>
      </p:sp>
      <p:sp>
        <p:nvSpPr>
          <p:cNvPr id="7" name="Title 1">
            <a:extLst>
              <a:ext uri="{FF2B5EF4-FFF2-40B4-BE49-F238E27FC236}">
                <a16:creationId xmlns:a16="http://schemas.microsoft.com/office/drawing/2014/main" id="{08B85A9A-2089-4861-8906-B3D8040F8E7A}"/>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9" name="Text Placeholder 3">
            <a:extLst>
              <a:ext uri="{FF2B5EF4-FFF2-40B4-BE49-F238E27FC236}">
                <a16:creationId xmlns:a16="http://schemas.microsoft.com/office/drawing/2014/main" id="{BEF04979-F2A3-4CA2-9AA4-1A023931253E}"/>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Tree>
    <p:extLst>
      <p:ext uri="{BB962C8B-B14F-4D97-AF65-F5344CB8AC3E}">
        <p14:creationId xmlns:p14="http://schemas.microsoft.com/office/powerpoint/2010/main" val="28232018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ubtitle &amp; content">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DFAFE8B-1D42-460B-875F-B063FE652E28}"/>
              </a:ext>
            </a:extLst>
          </p:cNvPr>
          <p:cNvSpPr>
            <a:spLocks noGrp="1"/>
          </p:cNvSpPr>
          <p:nvPr>
            <p:ph sz="quarter" idx="11" hasCustomPrompt="1"/>
          </p:nvPr>
        </p:nvSpPr>
        <p:spPr>
          <a:xfrm>
            <a:off x="906464" y="1592262"/>
            <a:ext cx="10393362" cy="4265613"/>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itle 1">
            <a:extLst>
              <a:ext uri="{FF2B5EF4-FFF2-40B4-BE49-F238E27FC236}">
                <a16:creationId xmlns:a16="http://schemas.microsoft.com/office/drawing/2014/main" id="{B727E0F1-9B20-4935-9C52-A8C66FD41244}"/>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9" name="Text Placeholder 3">
            <a:extLst>
              <a:ext uri="{FF2B5EF4-FFF2-40B4-BE49-F238E27FC236}">
                <a16:creationId xmlns:a16="http://schemas.microsoft.com/office/drawing/2014/main" id="{B8523848-C9BD-4E15-9DBB-8D5801D4F3DF}"/>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Tree>
    <p:extLst>
      <p:ext uri="{BB962C8B-B14F-4D97-AF65-F5344CB8AC3E}">
        <p14:creationId xmlns:p14="http://schemas.microsoft.com/office/powerpoint/2010/main" val="42835955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subtitle &amp; content">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DFAFE8B-1D42-460B-875F-B063FE652E28}"/>
              </a:ext>
            </a:extLst>
          </p:cNvPr>
          <p:cNvSpPr>
            <a:spLocks noGrp="1"/>
          </p:cNvSpPr>
          <p:nvPr>
            <p:ph sz="quarter" idx="11" hasCustomPrompt="1"/>
          </p:nvPr>
        </p:nvSpPr>
        <p:spPr>
          <a:xfrm>
            <a:off x="906464" y="1592262"/>
            <a:ext cx="4929257" cy="4265613"/>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itle 1">
            <a:extLst>
              <a:ext uri="{FF2B5EF4-FFF2-40B4-BE49-F238E27FC236}">
                <a16:creationId xmlns:a16="http://schemas.microsoft.com/office/drawing/2014/main" id="{B727E0F1-9B20-4935-9C52-A8C66FD41244}"/>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9" name="Text Placeholder 3">
            <a:extLst>
              <a:ext uri="{FF2B5EF4-FFF2-40B4-BE49-F238E27FC236}">
                <a16:creationId xmlns:a16="http://schemas.microsoft.com/office/drawing/2014/main" id="{B8523848-C9BD-4E15-9DBB-8D5801D4F3DF}"/>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
        <p:nvSpPr>
          <p:cNvPr id="6" name="Content Placeholder 4">
            <a:extLst>
              <a:ext uri="{FF2B5EF4-FFF2-40B4-BE49-F238E27FC236}">
                <a16:creationId xmlns:a16="http://schemas.microsoft.com/office/drawing/2014/main" id="{3944E09A-1039-416B-8BCD-6EA8163C411D}"/>
              </a:ext>
            </a:extLst>
          </p:cNvPr>
          <p:cNvSpPr>
            <a:spLocks noGrp="1"/>
          </p:cNvSpPr>
          <p:nvPr>
            <p:ph sz="quarter" idx="12" hasCustomPrompt="1"/>
          </p:nvPr>
        </p:nvSpPr>
        <p:spPr>
          <a:xfrm>
            <a:off x="6370568" y="1592262"/>
            <a:ext cx="4929257" cy="4265613"/>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3536773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ubtitle, content &amp; source/footnote">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DFAFE8B-1D42-460B-875F-B063FE652E28}"/>
              </a:ext>
            </a:extLst>
          </p:cNvPr>
          <p:cNvSpPr>
            <a:spLocks noGrp="1"/>
          </p:cNvSpPr>
          <p:nvPr>
            <p:ph sz="quarter" idx="11" hasCustomPrompt="1"/>
          </p:nvPr>
        </p:nvSpPr>
        <p:spPr>
          <a:xfrm>
            <a:off x="906464" y="1592263"/>
            <a:ext cx="10393362" cy="4109794"/>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ext Placeholder 9">
            <a:extLst>
              <a:ext uri="{FF2B5EF4-FFF2-40B4-BE49-F238E27FC236}">
                <a16:creationId xmlns:a16="http://schemas.microsoft.com/office/drawing/2014/main" id="{AA1095E4-71FF-4040-9780-3C562EF7E771}"/>
              </a:ext>
            </a:extLst>
          </p:cNvPr>
          <p:cNvSpPr>
            <a:spLocks noGrp="1"/>
          </p:cNvSpPr>
          <p:nvPr>
            <p:ph type="body" sz="quarter" idx="19" hasCustomPrompt="1"/>
          </p:nvPr>
        </p:nvSpPr>
        <p:spPr>
          <a:xfrm>
            <a:off x="906464" y="5756086"/>
            <a:ext cx="10393361" cy="189230"/>
          </a:xfrm>
        </p:spPr>
        <p:txBody>
          <a:bodyPr vert="horz" lIns="0" tIns="0" rIns="0" bIns="0" rtlCol="0">
            <a:noAutofit/>
          </a:bodyPr>
          <a:lstStyle>
            <a:lvl1pPr marL="0" indent="0">
              <a:buFont typeface="Arial" panose="020B0604020202020204" pitchFamily="34" charset="0"/>
              <a:buNone/>
              <a:defRPr lang="en-US" sz="900" i="1" smtClean="0">
                <a:solidFill>
                  <a:schemeClr val="tx1"/>
                </a:solidFill>
                <a:latin typeface="Arial" panose="020B0604020202020204" pitchFamily="34" charset="0"/>
                <a:cs typeface="Arial" panose="020B0604020202020204" pitchFamily="34" charset="0"/>
              </a:defRPr>
            </a:lvl1pPr>
            <a:lvl2pPr>
              <a:defRPr lang="en-US" smtClean="0">
                <a:latin typeface="+mj-lt"/>
              </a:defRPr>
            </a:lvl2pPr>
            <a:lvl3pPr>
              <a:defRPr lang="en-US" smtClean="0">
                <a:latin typeface="+mj-lt"/>
              </a:defRPr>
            </a:lvl3pPr>
            <a:lvl4pPr>
              <a:defRPr lang="en-US" smtClean="0">
                <a:latin typeface="+mj-lt"/>
              </a:defRPr>
            </a:lvl4pPr>
            <a:lvl5pPr>
              <a:defRPr lang="en-GB">
                <a:latin typeface="+mj-lt"/>
              </a:defRPr>
            </a:lvl5pPr>
          </a:lstStyle>
          <a:p>
            <a:pPr marL="228600" lvl="0" indent="-228600"/>
            <a:r>
              <a:rPr lang="en-US" dirty="0"/>
              <a:t>Add footnote/source</a:t>
            </a:r>
            <a:endParaRPr lang="en-GB" dirty="0"/>
          </a:p>
        </p:txBody>
      </p:sp>
      <p:sp>
        <p:nvSpPr>
          <p:cNvPr id="8" name="Title 1">
            <a:extLst>
              <a:ext uri="{FF2B5EF4-FFF2-40B4-BE49-F238E27FC236}">
                <a16:creationId xmlns:a16="http://schemas.microsoft.com/office/drawing/2014/main" id="{6BABB47C-08CC-47C8-BC6D-00C2BD67EA16}"/>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11" name="Text Placeholder 3">
            <a:extLst>
              <a:ext uri="{FF2B5EF4-FFF2-40B4-BE49-F238E27FC236}">
                <a16:creationId xmlns:a16="http://schemas.microsoft.com/office/drawing/2014/main" id="{B1C08691-002E-49F5-9821-79A79282C7D2}"/>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Tree>
    <p:extLst>
      <p:ext uri="{BB962C8B-B14F-4D97-AF65-F5344CB8AC3E}">
        <p14:creationId xmlns:p14="http://schemas.microsoft.com/office/powerpoint/2010/main" val="26692433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subtitle, content &amp; source/footnote">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DFAFE8B-1D42-460B-875F-B063FE652E28}"/>
              </a:ext>
            </a:extLst>
          </p:cNvPr>
          <p:cNvSpPr>
            <a:spLocks noGrp="1"/>
          </p:cNvSpPr>
          <p:nvPr>
            <p:ph sz="quarter" idx="11" hasCustomPrompt="1"/>
          </p:nvPr>
        </p:nvSpPr>
        <p:spPr>
          <a:xfrm>
            <a:off x="906464" y="1592263"/>
            <a:ext cx="4929257" cy="4109794"/>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ext Placeholder 9">
            <a:extLst>
              <a:ext uri="{FF2B5EF4-FFF2-40B4-BE49-F238E27FC236}">
                <a16:creationId xmlns:a16="http://schemas.microsoft.com/office/drawing/2014/main" id="{AA1095E4-71FF-4040-9780-3C562EF7E771}"/>
              </a:ext>
            </a:extLst>
          </p:cNvPr>
          <p:cNvSpPr>
            <a:spLocks noGrp="1"/>
          </p:cNvSpPr>
          <p:nvPr>
            <p:ph type="body" sz="quarter" idx="19" hasCustomPrompt="1"/>
          </p:nvPr>
        </p:nvSpPr>
        <p:spPr>
          <a:xfrm>
            <a:off x="906464" y="5756086"/>
            <a:ext cx="4929257" cy="189230"/>
          </a:xfrm>
        </p:spPr>
        <p:txBody>
          <a:bodyPr vert="horz" lIns="0" tIns="0" rIns="0" bIns="0" rtlCol="0">
            <a:noAutofit/>
          </a:bodyPr>
          <a:lstStyle>
            <a:lvl1pPr marL="0" indent="0">
              <a:buFont typeface="Arial" panose="020B0604020202020204" pitchFamily="34" charset="0"/>
              <a:buNone/>
              <a:defRPr lang="en-US" sz="900" i="1" smtClean="0">
                <a:solidFill>
                  <a:schemeClr val="tx1"/>
                </a:solidFill>
                <a:latin typeface="Arial" panose="020B0604020202020204" pitchFamily="34" charset="0"/>
                <a:cs typeface="Arial" panose="020B0604020202020204" pitchFamily="34" charset="0"/>
              </a:defRPr>
            </a:lvl1pPr>
            <a:lvl2pPr>
              <a:defRPr lang="en-US" smtClean="0">
                <a:latin typeface="+mj-lt"/>
              </a:defRPr>
            </a:lvl2pPr>
            <a:lvl3pPr>
              <a:defRPr lang="en-US" smtClean="0">
                <a:latin typeface="+mj-lt"/>
              </a:defRPr>
            </a:lvl3pPr>
            <a:lvl4pPr>
              <a:defRPr lang="en-US" smtClean="0">
                <a:latin typeface="+mj-lt"/>
              </a:defRPr>
            </a:lvl4pPr>
            <a:lvl5pPr>
              <a:defRPr lang="en-GB">
                <a:latin typeface="+mj-lt"/>
              </a:defRPr>
            </a:lvl5pPr>
          </a:lstStyle>
          <a:p>
            <a:pPr marL="228600" lvl="0" indent="-228600"/>
            <a:r>
              <a:rPr lang="en-US" dirty="0"/>
              <a:t>Add footnote/source</a:t>
            </a:r>
            <a:endParaRPr lang="en-GB" dirty="0"/>
          </a:p>
        </p:txBody>
      </p:sp>
      <p:sp>
        <p:nvSpPr>
          <p:cNvPr id="8" name="Title 1">
            <a:extLst>
              <a:ext uri="{FF2B5EF4-FFF2-40B4-BE49-F238E27FC236}">
                <a16:creationId xmlns:a16="http://schemas.microsoft.com/office/drawing/2014/main" id="{6BABB47C-08CC-47C8-BC6D-00C2BD67EA16}"/>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11" name="Text Placeholder 3">
            <a:extLst>
              <a:ext uri="{FF2B5EF4-FFF2-40B4-BE49-F238E27FC236}">
                <a16:creationId xmlns:a16="http://schemas.microsoft.com/office/drawing/2014/main" id="{B1C08691-002E-49F5-9821-79A79282C7D2}"/>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
        <p:nvSpPr>
          <p:cNvPr id="7" name="Content Placeholder 4">
            <a:extLst>
              <a:ext uri="{FF2B5EF4-FFF2-40B4-BE49-F238E27FC236}">
                <a16:creationId xmlns:a16="http://schemas.microsoft.com/office/drawing/2014/main" id="{867750C4-2CF3-42E4-8DC1-23093AA10D15}"/>
              </a:ext>
            </a:extLst>
          </p:cNvPr>
          <p:cNvSpPr>
            <a:spLocks noGrp="1"/>
          </p:cNvSpPr>
          <p:nvPr>
            <p:ph sz="quarter" idx="20" hasCustomPrompt="1"/>
          </p:nvPr>
        </p:nvSpPr>
        <p:spPr>
          <a:xfrm>
            <a:off x="6356279" y="1592263"/>
            <a:ext cx="4929257" cy="4109794"/>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ext Placeholder 9">
            <a:extLst>
              <a:ext uri="{FF2B5EF4-FFF2-40B4-BE49-F238E27FC236}">
                <a16:creationId xmlns:a16="http://schemas.microsoft.com/office/drawing/2014/main" id="{D1871B70-D49E-447F-8679-85AEF08FB277}"/>
              </a:ext>
            </a:extLst>
          </p:cNvPr>
          <p:cNvSpPr>
            <a:spLocks noGrp="1"/>
          </p:cNvSpPr>
          <p:nvPr>
            <p:ph type="body" sz="quarter" idx="21" hasCustomPrompt="1"/>
          </p:nvPr>
        </p:nvSpPr>
        <p:spPr>
          <a:xfrm>
            <a:off x="6356279" y="5756086"/>
            <a:ext cx="4929257" cy="189230"/>
          </a:xfrm>
        </p:spPr>
        <p:txBody>
          <a:bodyPr vert="horz" lIns="0" tIns="0" rIns="0" bIns="0" rtlCol="0">
            <a:noAutofit/>
          </a:bodyPr>
          <a:lstStyle>
            <a:lvl1pPr marL="0" indent="0">
              <a:buFont typeface="Arial" panose="020B0604020202020204" pitchFamily="34" charset="0"/>
              <a:buNone/>
              <a:defRPr lang="en-US" sz="900" i="1" smtClean="0">
                <a:solidFill>
                  <a:schemeClr val="tx1"/>
                </a:solidFill>
                <a:latin typeface="Arial" panose="020B0604020202020204" pitchFamily="34" charset="0"/>
                <a:cs typeface="Arial" panose="020B0604020202020204" pitchFamily="34" charset="0"/>
              </a:defRPr>
            </a:lvl1pPr>
            <a:lvl2pPr>
              <a:defRPr lang="en-US" smtClean="0">
                <a:latin typeface="+mj-lt"/>
              </a:defRPr>
            </a:lvl2pPr>
            <a:lvl3pPr>
              <a:defRPr lang="en-US" smtClean="0">
                <a:latin typeface="+mj-lt"/>
              </a:defRPr>
            </a:lvl3pPr>
            <a:lvl4pPr>
              <a:defRPr lang="en-US" smtClean="0">
                <a:latin typeface="+mj-lt"/>
              </a:defRPr>
            </a:lvl4pPr>
            <a:lvl5pPr>
              <a:defRPr lang="en-GB">
                <a:latin typeface="+mj-lt"/>
              </a:defRPr>
            </a:lvl5pPr>
          </a:lstStyle>
          <a:p>
            <a:pPr marL="228600" lvl="0" indent="-228600"/>
            <a:r>
              <a:rPr lang="en-US" dirty="0"/>
              <a:t>Add footnote/source</a:t>
            </a:r>
            <a:endParaRPr lang="en-GB" dirty="0"/>
          </a:p>
        </p:txBody>
      </p:sp>
    </p:spTree>
    <p:extLst>
      <p:ext uri="{BB962C8B-B14F-4D97-AF65-F5344CB8AC3E}">
        <p14:creationId xmlns:p14="http://schemas.microsoft.com/office/powerpoint/2010/main" val="30799474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ubtitle, content &amp; pink text box">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6ABEF81-F4DC-47E6-963A-5BFAEB3FE875}"/>
              </a:ext>
            </a:extLst>
          </p:cNvPr>
          <p:cNvSpPr/>
          <p:nvPr userDrawn="1"/>
        </p:nvSpPr>
        <p:spPr bwMode="gray">
          <a:xfrm>
            <a:off x="359596" y="811658"/>
            <a:ext cx="11743361" cy="40343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en-GB" sz="1600" dirty="0" err="1">
              <a:solidFill>
                <a:schemeClr val="bg1"/>
              </a:solidFill>
              <a:latin typeface="Brave Sans" panose="020B0504020101010102" pitchFamily="34" charset="0"/>
              <a:cs typeface="Brave Sans" panose="020B0504020101010102" pitchFamily="34" charset="0"/>
            </a:endParaRPr>
          </a:p>
        </p:txBody>
      </p:sp>
      <p:sp>
        <p:nvSpPr>
          <p:cNvPr id="5" name="Content Placeholder 4">
            <a:extLst>
              <a:ext uri="{FF2B5EF4-FFF2-40B4-BE49-F238E27FC236}">
                <a16:creationId xmlns:a16="http://schemas.microsoft.com/office/drawing/2014/main" id="{CDFAFE8B-1D42-460B-875F-B063FE652E28}"/>
              </a:ext>
            </a:extLst>
          </p:cNvPr>
          <p:cNvSpPr>
            <a:spLocks noGrp="1"/>
          </p:cNvSpPr>
          <p:nvPr>
            <p:ph sz="quarter" idx="11" hasCustomPrompt="1"/>
          </p:nvPr>
        </p:nvSpPr>
        <p:spPr>
          <a:xfrm>
            <a:off x="906462" y="1592264"/>
            <a:ext cx="5868909" cy="4265611"/>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1">
            <a:extLst>
              <a:ext uri="{FF2B5EF4-FFF2-40B4-BE49-F238E27FC236}">
                <a16:creationId xmlns:a16="http://schemas.microsoft.com/office/drawing/2014/main" id="{D4FED8BD-D08F-4794-BD3E-95BEF1669D1F}"/>
              </a:ext>
            </a:extLst>
          </p:cNvPr>
          <p:cNvSpPr>
            <a:spLocks noGrp="1"/>
          </p:cNvSpPr>
          <p:nvPr>
            <p:ph type="title" hasCustomPrompt="1"/>
          </p:nvPr>
        </p:nvSpPr>
        <p:spPr>
          <a:xfrm>
            <a:off x="906463" y="506192"/>
            <a:ext cx="5868910" cy="540000"/>
          </a:xfrm>
        </p:spPr>
        <p:txBody>
          <a:bodyPr anchor="ctr"/>
          <a:lstStyle>
            <a:lvl1pPr>
              <a:defRPr/>
            </a:lvl1pPr>
          </a:lstStyle>
          <a:p>
            <a:r>
              <a:rPr lang="en-US" dirty="0"/>
              <a:t>Add title</a:t>
            </a:r>
            <a:endParaRPr lang="en-GB" dirty="0"/>
          </a:p>
        </p:txBody>
      </p:sp>
      <p:sp>
        <p:nvSpPr>
          <p:cNvPr id="11" name="Text Placeholder 3">
            <a:extLst>
              <a:ext uri="{FF2B5EF4-FFF2-40B4-BE49-F238E27FC236}">
                <a16:creationId xmlns:a16="http://schemas.microsoft.com/office/drawing/2014/main" id="{AF4A8A07-B1F8-4A0D-B994-2DAE348DB8F4}"/>
              </a:ext>
            </a:extLst>
          </p:cNvPr>
          <p:cNvSpPr>
            <a:spLocks noGrp="1"/>
          </p:cNvSpPr>
          <p:nvPr>
            <p:ph type="body" sz="quarter" idx="10" hasCustomPrompt="1"/>
          </p:nvPr>
        </p:nvSpPr>
        <p:spPr>
          <a:xfrm>
            <a:off x="906463" y="1155943"/>
            <a:ext cx="5868909"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cxnSp>
        <p:nvCxnSpPr>
          <p:cNvPr id="7" name="Straight Connector 6">
            <a:extLst>
              <a:ext uri="{FF2B5EF4-FFF2-40B4-BE49-F238E27FC236}">
                <a16:creationId xmlns:a16="http://schemas.microsoft.com/office/drawing/2014/main" id="{2700FF85-2E17-439D-9472-397AA16C0E9C}"/>
              </a:ext>
            </a:extLst>
          </p:cNvPr>
          <p:cNvCxnSpPr>
            <a:cxnSpLocks/>
          </p:cNvCxnSpPr>
          <p:nvPr userDrawn="1"/>
        </p:nvCxnSpPr>
        <p:spPr>
          <a:xfrm>
            <a:off x="906463" y="1074695"/>
            <a:ext cx="5868908" cy="0"/>
          </a:xfrm>
          <a:prstGeom prst="line">
            <a:avLst/>
          </a:prstGeom>
          <a:ln w="12700">
            <a:solidFill>
              <a:schemeClr val="tx2"/>
            </a:solidFill>
            <a:tailEnd type="none"/>
          </a:ln>
        </p:spPr>
        <p:style>
          <a:lnRef idx="1">
            <a:schemeClr val="accent1"/>
          </a:lnRef>
          <a:fillRef idx="0">
            <a:schemeClr val="accent1"/>
          </a:fillRef>
          <a:effectRef idx="0">
            <a:schemeClr val="accent1"/>
          </a:effectRef>
          <a:fontRef idx="minor">
            <a:schemeClr val="tx1"/>
          </a:fontRef>
        </p:style>
      </p:cxnSp>
      <p:sp>
        <p:nvSpPr>
          <p:cNvPr id="9" name="Text Placeholder 2">
            <a:extLst>
              <a:ext uri="{FF2B5EF4-FFF2-40B4-BE49-F238E27FC236}">
                <a16:creationId xmlns:a16="http://schemas.microsoft.com/office/drawing/2014/main" id="{77FF87AD-305C-4D41-BF04-75409FC25CC2}"/>
              </a:ext>
            </a:extLst>
          </p:cNvPr>
          <p:cNvSpPr>
            <a:spLocks noGrp="1"/>
          </p:cNvSpPr>
          <p:nvPr>
            <p:ph type="body" sz="quarter" idx="16" hasCustomPrompt="1"/>
          </p:nvPr>
        </p:nvSpPr>
        <p:spPr>
          <a:xfrm>
            <a:off x="7227063" y="630237"/>
            <a:ext cx="4058473" cy="5227637"/>
          </a:xfrm>
          <a:solidFill>
            <a:schemeClr val="accent1"/>
          </a:solidFill>
        </p:spPr>
        <p:txBody>
          <a:bodyPr lIns="108000" tIns="108000" rIns="108000" bIns="108000"/>
          <a:lstStyle>
            <a:lvl1pPr marL="0" indent="0">
              <a:buNone/>
              <a:defRPr>
                <a:solidFill>
                  <a:schemeClr val="bg1"/>
                </a:solidFill>
              </a:defRPr>
            </a:lvl1pPr>
          </a:lstStyle>
          <a:p>
            <a:pPr lvl="0"/>
            <a:r>
              <a:rPr lang="en-US" dirty="0"/>
              <a:t>Add highlight copy</a:t>
            </a:r>
            <a:endParaRPr lang="en-GB" dirty="0"/>
          </a:p>
        </p:txBody>
      </p:sp>
    </p:spTree>
    <p:extLst>
      <p:ext uri="{BB962C8B-B14F-4D97-AF65-F5344CB8AC3E}">
        <p14:creationId xmlns:p14="http://schemas.microsoft.com/office/powerpoint/2010/main" val="28075471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ubtitle &amp; 2 content with callout box pink solid LH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DFAFE8B-1D42-460B-875F-B063FE652E28}"/>
              </a:ext>
            </a:extLst>
          </p:cNvPr>
          <p:cNvSpPr>
            <a:spLocks noGrp="1"/>
          </p:cNvSpPr>
          <p:nvPr>
            <p:ph sz="quarter" idx="11" hasCustomPrompt="1"/>
          </p:nvPr>
        </p:nvSpPr>
        <p:spPr>
          <a:xfrm>
            <a:off x="3617894" y="1582722"/>
            <a:ext cx="3610240" cy="4265612"/>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1">
            <a:extLst>
              <a:ext uri="{FF2B5EF4-FFF2-40B4-BE49-F238E27FC236}">
                <a16:creationId xmlns:a16="http://schemas.microsoft.com/office/drawing/2014/main" id="{1F5E793A-7E2B-4E88-8C3A-960B055FD2D5}"/>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12" name="Text Placeholder 3">
            <a:extLst>
              <a:ext uri="{FF2B5EF4-FFF2-40B4-BE49-F238E27FC236}">
                <a16:creationId xmlns:a16="http://schemas.microsoft.com/office/drawing/2014/main" id="{9DCF62D7-E081-4FD3-AA81-8E1F5F9EEE5B}"/>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
        <p:nvSpPr>
          <p:cNvPr id="11" name="Content Placeholder 4">
            <a:extLst>
              <a:ext uri="{FF2B5EF4-FFF2-40B4-BE49-F238E27FC236}">
                <a16:creationId xmlns:a16="http://schemas.microsoft.com/office/drawing/2014/main" id="{DA07A05E-E393-4F46-A011-277490DC08E9}"/>
              </a:ext>
            </a:extLst>
          </p:cNvPr>
          <p:cNvSpPr>
            <a:spLocks noGrp="1"/>
          </p:cNvSpPr>
          <p:nvPr>
            <p:ph sz="quarter" idx="15" hasCustomPrompt="1"/>
          </p:nvPr>
        </p:nvSpPr>
        <p:spPr>
          <a:xfrm>
            <a:off x="7675296" y="1582722"/>
            <a:ext cx="3610240" cy="4265612"/>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 Placeholder 2">
            <a:extLst>
              <a:ext uri="{FF2B5EF4-FFF2-40B4-BE49-F238E27FC236}">
                <a16:creationId xmlns:a16="http://schemas.microsoft.com/office/drawing/2014/main" id="{C79D51ED-1FED-4AE8-A8C8-1F768FC848E7}"/>
              </a:ext>
            </a:extLst>
          </p:cNvPr>
          <p:cNvSpPr>
            <a:spLocks noGrp="1"/>
          </p:cNvSpPr>
          <p:nvPr>
            <p:ph type="body" sz="quarter" idx="16" hasCustomPrompt="1"/>
          </p:nvPr>
        </p:nvSpPr>
        <p:spPr>
          <a:xfrm>
            <a:off x="906463" y="1592263"/>
            <a:ext cx="2264268" cy="4265612"/>
          </a:xfrm>
          <a:solidFill>
            <a:schemeClr val="accent1"/>
          </a:solidFill>
        </p:spPr>
        <p:txBody>
          <a:bodyPr lIns="108000" tIns="108000" rIns="108000" bIns="108000"/>
          <a:lstStyle>
            <a:lvl1pPr marL="0" indent="0">
              <a:buFont typeface="Arial" panose="020B0604020202020204" pitchFamily="34" charset="0"/>
              <a:buNone/>
              <a:defRPr>
                <a:solidFill>
                  <a:schemeClr val="bg1"/>
                </a:solidFill>
              </a:defRPr>
            </a:lvl1pPr>
          </a:lstStyle>
          <a:p>
            <a:pPr lvl="0"/>
            <a:r>
              <a:rPr lang="en-US" dirty="0"/>
              <a:t>Add highlight copy</a:t>
            </a:r>
            <a:endParaRPr lang="en-GB" dirty="0"/>
          </a:p>
        </p:txBody>
      </p:sp>
    </p:spTree>
    <p:extLst>
      <p:ext uri="{BB962C8B-B14F-4D97-AF65-F5344CB8AC3E}">
        <p14:creationId xmlns:p14="http://schemas.microsoft.com/office/powerpoint/2010/main" val="4389106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ubtitle &amp; 2 content with callout box pink bottom">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DFAFE8B-1D42-460B-875F-B063FE652E28}"/>
              </a:ext>
            </a:extLst>
          </p:cNvPr>
          <p:cNvSpPr>
            <a:spLocks noGrp="1"/>
          </p:cNvSpPr>
          <p:nvPr>
            <p:ph sz="quarter" idx="11" hasCustomPrompt="1"/>
          </p:nvPr>
        </p:nvSpPr>
        <p:spPr>
          <a:xfrm>
            <a:off x="906463" y="1582722"/>
            <a:ext cx="4896475" cy="3369524"/>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1">
            <a:extLst>
              <a:ext uri="{FF2B5EF4-FFF2-40B4-BE49-F238E27FC236}">
                <a16:creationId xmlns:a16="http://schemas.microsoft.com/office/drawing/2014/main" id="{1F5E793A-7E2B-4E88-8C3A-960B055FD2D5}"/>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12" name="Text Placeholder 3">
            <a:extLst>
              <a:ext uri="{FF2B5EF4-FFF2-40B4-BE49-F238E27FC236}">
                <a16:creationId xmlns:a16="http://schemas.microsoft.com/office/drawing/2014/main" id="{9DCF62D7-E081-4FD3-AA81-8E1F5F9EEE5B}"/>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
        <p:nvSpPr>
          <p:cNvPr id="11" name="Content Placeholder 4">
            <a:extLst>
              <a:ext uri="{FF2B5EF4-FFF2-40B4-BE49-F238E27FC236}">
                <a16:creationId xmlns:a16="http://schemas.microsoft.com/office/drawing/2014/main" id="{DA07A05E-E393-4F46-A011-277490DC08E9}"/>
              </a:ext>
            </a:extLst>
          </p:cNvPr>
          <p:cNvSpPr>
            <a:spLocks noGrp="1"/>
          </p:cNvSpPr>
          <p:nvPr>
            <p:ph sz="quarter" idx="15" hasCustomPrompt="1"/>
          </p:nvPr>
        </p:nvSpPr>
        <p:spPr>
          <a:xfrm>
            <a:off x="6403349" y="1582722"/>
            <a:ext cx="4896475" cy="3369524"/>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85F6F67A-D083-4FD6-AA0C-A041F592348F}"/>
              </a:ext>
            </a:extLst>
          </p:cNvPr>
          <p:cNvSpPr>
            <a:spLocks noGrp="1"/>
          </p:cNvSpPr>
          <p:nvPr>
            <p:ph type="body" sz="quarter" idx="16" hasCustomPrompt="1"/>
          </p:nvPr>
        </p:nvSpPr>
        <p:spPr>
          <a:xfrm>
            <a:off x="906463" y="5111609"/>
            <a:ext cx="10393362" cy="746266"/>
          </a:xfrm>
          <a:solidFill>
            <a:schemeClr val="accent1"/>
          </a:solidFill>
        </p:spPr>
        <p:txBody>
          <a:bodyPr lIns="108000" tIns="108000" rIns="108000" bIns="108000"/>
          <a:lstStyle>
            <a:lvl1pPr marL="0" indent="0">
              <a:buNone/>
              <a:defRPr>
                <a:solidFill>
                  <a:schemeClr val="bg1"/>
                </a:solidFill>
              </a:defRPr>
            </a:lvl1pPr>
          </a:lstStyle>
          <a:p>
            <a:pPr lvl="0"/>
            <a:r>
              <a:rPr lang="en-US" dirty="0"/>
              <a:t>Add highlight copy</a:t>
            </a:r>
            <a:endParaRPr lang="en-GB" dirty="0"/>
          </a:p>
        </p:txBody>
      </p:sp>
    </p:spTree>
    <p:extLst>
      <p:ext uri="{BB962C8B-B14F-4D97-AF65-F5344CB8AC3E}">
        <p14:creationId xmlns:p14="http://schemas.microsoft.com/office/powerpoint/2010/main" val="42894804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ubtitle &amp; 3 content">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DFAFE8B-1D42-460B-875F-B063FE652E28}"/>
              </a:ext>
            </a:extLst>
          </p:cNvPr>
          <p:cNvSpPr>
            <a:spLocks noGrp="1"/>
          </p:cNvSpPr>
          <p:nvPr>
            <p:ph sz="quarter" idx="11" hasCustomPrompt="1"/>
          </p:nvPr>
        </p:nvSpPr>
        <p:spPr>
          <a:xfrm>
            <a:off x="906463" y="1592262"/>
            <a:ext cx="3192926" cy="4265613"/>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1">
            <a:extLst>
              <a:ext uri="{FF2B5EF4-FFF2-40B4-BE49-F238E27FC236}">
                <a16:creationId xmlns:a16="http://schemas.microsoft.com/office/drawing/2014/main" id="{B2B97DB9-3230-46A0-B771-CE6313ACAE25}"/>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12" name="Text Placeholder 3">
            <a:extLst>
              <a:ext uri="{FF2B5EF4-FFF2-40B4-BE49-F238E27FC236}">
                <a16:creationId xmlns:a16="http://schemas.microsoft.com/office/drawing/2014/main" id="{A268AF93-688C-49C3-B3E1-6AA58B91DC73}"/>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
        <p:nvSpPr>
          <p:cNvPr id="13" name="Content Placeholder 4">
            <a:extLst>
              <a:ext uri="{FF2B5EF4-FFF2-40B4-BE49-F238E27FC236}">
                <a16:creationId xmlns:a16="http://schemas.microsoft.com/office/drawing/2014/main" id="{1483387E-4CE1-4EA6-9443-14852B8BF14D}"/>
              </a:ext>
            </a:extLst>
          </p:cNvPr>
          <p:cNvSpPr>
            <a:spLocks noGrp="1"/>
          </p:cNvSpPr>
          <p:nvPr>
            <p:ph sz="quarter" idx="12" hasCustomPrompt="1"/>
          </p:nvPr>
        </p:nvSpPr>
        <p:spPr>
          <a:xfrm>
            <a:off x="4506681" y="1592262"/>
            <a:ext cx="3192926" cy="4265613"/>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Content Placeholder 4">
            <a:extLst>
              <a:ext uri="{FF2B5EF4-FFF2-40B4-BE49-F238E27FC236}">
                <a16:creationId xmlns:a16="http://schemas.microsoft.com/office/drawing/2014/main" id="{94A2A4F1-80D1-482D-AFD0-4BF3770F5208}"/>
              </a:ext>
            </a:extLst>
          </p:cNvPr>
          <p:cNvSpPr>
            <a:spLocks noGrp="1"/>
          </p:cNvSpPr>
          <p:nvPr>
            <p:ph sz="quarter" idx="13" hasCustomPrompt="1"/>
          </p:nvPr>
        </p:nvSpPr>
        <p:spPr>
          <a:xfrm>
            <a:off x="8106899" y="1592262"/>
            <a:ext cx="3192926" cy="4265613"/>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0181037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ubtitle &amp; 3 content with pink callout">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DFAFE8B-1D42-460B-875F-B063FE652E28}"/>
              </a:ext>
            </a:extLst>
          </p:cNvPr>
          <p:cNvSpPr>
            <a:spLocks noGrp="1"/>
          </p:cNvSpPr>
          <p:nvPr>
            <p:ph sz="quarter" idx="11" hasCustomPrompt="1"/>
          </p:nvPr>
        </p:nvSpPr>
        <p:spPr>
          <a:xfrm>
            <a:off x="906463" y="1592263"/>
            <a:ext cx="3192926" cy="3421864"/>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1">
            <a:extLst>
              <a:ext uri="{FF2B5EF4-FFF2-40B4-BE49-F238E27FC236}">
                <a16:creationId xmlns:a16="http://schemas.microsoft.com/office/drawing/2014/main" id="{B2B97DB9-3230-46A0-B771-CE6313ACAE25}"/>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12" name="Text Placeholder 3">
            <a:extLst>
              <a:ext uri="{FF2B5EF4-FFF2-40B4-BE49-F238E27FC236}">
                <a16:creationId xmlns:a16="http://schemas.microsoft.com/office/drawing/2014/main" id="{A268AF93-688C-49C3-B3E1-6AA58B91DC73}"/>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
        <p:nvSpPr>
          <p:cNvPr id="13" name="Content Placeholder 4">
            <a:extLst>
              <a:ext uri="{FF2B5EF4-FFF2-40B4-BE49-F238E27FC236}">
                <a16:creationId xmlns:a16="http://schemas.microsoft.com/office/drawing/2014/main" id="{1483387E-4CE1-4EA6-9443-14852B8BF14D}"/>
              </a:ext>
            </a:extLst>
          </p:cNvPr>
          <p:cNvSpPr>
            <a:spLocks noGrp="1"/>
          </p:cNvSpPr>
          <p:nvPr>
            <p:ph sz="quarter" idx="12" hasCustomPrompt="1"/>
          </p:nvPr>
        </p:nvSpPr>
        <p:spPr>
          <a:xfrm>
            <a:off x="4506681" y="1592263"/>
            <a:ext cx="3192926" cy="3421864"/>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Content Placeholder 4">
            <a:extLst>
              <a:ext uri="{FF2B5EF4-FFF2-40B4-BE49-F238E27FC236}">
                <a16:creationId xmlns:a16="http://schemas.microsoft.com/office/drawing/2014/main" id="{94A2A4F1-80D1-482D-AFD0-4BF3770F5208}"/>
              </a:ext>
            </a:extLst>
          </p:cNvPr>
          <p:cNvSpPr>
            <a:spLocks noGrp="1"/>
          </p:cNvSpPr>
          <p:nvPr>
            <p:ph sz="quarter" idx="13" hasCustomPrompt="1"/>
          </p:nvPr>
        </p:nvSpPr>
        <p:spPr>
          <a:xfrm>
            <a:off x="8106899" y="1592263"/>
            <a:ext cx="3192926" cy="3421864"/>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ext Placeholder 2">
            <a:extLst>
              <a:ext uri="{FF2B5EF4-FFF2-40B4-BE49-F238E27FC236}">
                <a16:creationId xmlns:a16="http://schemas.microsoft.com/office/drawing/2014/main" id="{E66F8E85-E11E-4D83-8C64-EBA0B34C5521}"/>
              </a:ext>
            </a:extLst>
          </p:cNvPr>
          <p:cNvSpPr>
            <a:spLocks noGrp="1"/>
          </p:cNvSpPr>
          <p:nvPr>
            <p:ph type="body" sz="quarter" idx="16" hasCustomPrompt="1"/>
          </p:nvPr>
        </p:nvSpPr>
        <p:spPr>
          <a:xfrm>
            <a:off x="906463" y="5111609"/>
            <a:ext cx="10393362" cy="746266"/>
          </a:xfrm>
          <a:solidFill>
            <a:schemeClr val="accent1"/>
          </a:solidFill>
        </p:spPr>
        <p:txBody>
          <a:bodyPr lIns="108000" tIns="108000" rIns="108000" bIns="108000"/>
          <a:lstStyle>
            <a:lvl1pPr marL="0" indent="0">
              <a:buNone/>
              <a:defRPr>
                <a:solidFill>
                  <a:schemeClr val="bg1"/>
                </a:solidFill>
              </a:defRPr>
            </a:lvl1pPr>
          </a:lstStyle>
          <a:p>
            <a:pPr lvl="0"/>
            <a:r>
              <a:rPr lang="en-US" dirty="0"/>
              <a:t>Add highlight copy</a:t>
            </a:r>
            <a:endParaRPr lang="en-GB" dirty="0"/>
          </a:p>
        </p:txBody>
      </p:sp>
    </p:spTree>
    <p:extLst>
      <p:ext uri="{BB962C8B-B14F-4D97-AF65-F5344CB8AC3E}">
        <p14:creationId xmlns:p14="http://schemas.microsoft.com/office/powerpoint/2010/main" val="33812797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mp; graph with title">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1AE376A4-7281-4F17-A9FD-693411D93715}"/>
              </a:ext>
            </a:extLst>
          </p:cNvPr>
          <p:cNvSpPr>
            <a:spLocks noGrp="1"/>
          </p:cNvSpPr>
          <p:nvPr>
            <p:ph type="body" sz="quarter" idx="15" hasCustomPrompt="1"/>
          </p:nvPr>
        </p:nvSpPr>
        <p:spPr>
          <a:xfrm>
            <a:off x="2039565" y="1532878"/>
            <a:ext cx="8112871" cy="343161"/>
          </a:xfrm>
        </p:spPr>
        <p:txBody>
          <a:bodyPr vert="horz" lIns="0" tIns="0" rIns="0" bIns="0" rtlCol="0">
            <a:noAutofit/>
          </a:bodyPr>
          <a:lstStyle>
            <a:lvl1pPr marL="0" indent="0">
              <a:buNone/>
              <a:defRPr lang="en-GB" sz="18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graph title</a:t>
            </a:r>
            <a:endParaRPr lang="en-GB" dirty="0"/>
          </a:p>
        </p:txBody>
      </p:sp>
      <p:sp>
        <p:nvSpPr>
          <p:cNvPr id="10" name="Chart Placeholder 9">
            <a:extLst>
              <a:ext uri="{FF2B5EF4-FFF2-40B4-BE49-F238E27FC236}">
                <a16:creationId xmlns:a16="http://schemas.microsoft.com/office/drawing/2014/main" id="{8EFF319E-6DBC-44DF-A53F-FCD666A4AD0D}"/>
              </a:ext>
            </a:extLst>
          </p:cNvPr>
          <p:cNvSpPr>
            <a:spLocks noGrp="1"/>
          </p:cNvSpPr>
          <p:nvPr>
            <p:ph type="chart" sz="quarter" idx="17" hasCustomPrompt="1"/>
          </p:nvPr>
        </p:nvSpPr>
        <p:spPr>
          <a:xfrm>
            <a:off x="2039831" y="1999130"/>
            <a:ext cx="8112338" cy="3702927"/>
          </a:xfrm>
          <a:solidFill>
            <a:schemeClr val="bg2">
              <a:lumMod val="20000"/>
              <a:lumOff val="80000"/>
            </a:schemeClr>
          </a:solidFill>
        </p:spPr>
        <p:txBody>
          <a:bodyPr/>
          <a:lstStyle>
            <a:lvl1pPr marL="0" indent="0">
              <a:buNone/>
              <a:defRPr sz="1600"/>
            </a:lvl1pPr>
          </a:lstStyle>
          <a:p>
            <a:r>
              <a:rPr lang="en-GB" dirty="0"/>
              <a:t>Add graph</a:t>
            </a:r>
          </a:p>
        </p:txBody>
      </p:sp>
      <p:sp>
        <p:nvSpPr>
          <p:cNvPr id="13" name="Text Placeholder 9">
            <a:extLst>
              <a:ext uri="{FF2B5EF4-FFF2-40B4-BE49-F238E27FC236}">
                <a16:creationId xmlns:a16="http://schemas.microsoft.com/office/drawing/2014/main" id="{733755BA-71D4-4CBA-B704-A972C8D5EFBD}"/>
              </a:ext>
            </a:extLst>
          </p:cNvPr>
          <p:cNvSpPr>
            <a:spLocks noGrp="1"/>
          </p:cNvSpPr>
          <p:nvPr>
            <p:ph type="body" sz="quarter" idx="19" hasCustomPrompt="1"/>
          </p:nvPr>
        </p:nvSpPr>
        <p:spPr>
          <a:xfrm>
            <a:off x="2039565" y="5749501"/>
            <a:ext cx="8112871" cy="167809"/>
          </a:xfrm>
        </p:spPr>
        <p:txBody>
          <a:bodyPr vert="horz" lIns="0" tIns="0" rIns="0" bIns="0" rtlCol="0">
            <a:noAutofit/>
          </a:bodyPr>
          <a:lstStyle>
            <a:lvl1pPr marL="0" indent="0">
              <a:buNone/>
              <a:defRPr lang="en-US" sz="900" i="1" smtClean="0">
                <a:solidFill>
                  <a:schemeClr val="tx1"/>
                </a:solidFill>
                <a:latin typeface="Arial" panose="020B0604020202020204" pitchFamily="34" charset="0"/>
                <a:cs typeface="Arial" panose="020B0604020202020204" pitchFamily="34" charset="0"/>
              </a:defRPr>
            </a:lvl1pPr>
            <a:lvl2pPr>
              <a:defRPr lang="en-US" smtClean="0">
                <a:latin typeface="+mj-lt"/>
              </a:defRPr>
            </a:lvl2pPr>
            <a:lvl3pPr>
              <a:defRPr lang="en-US" smtClean="0">
                <a:latin typeface="+mj-lt"/>
              </a:defRPr>
            </a:lvl3pPr>
            <a:lvl4pPr>
              <a:defRPr lang="en-US" smtClean="0">
                <a:latin typeface="+mj-lt"/>
              </a:defRPr>
            </a:lvl4pPr>
            <a:lvl5pPr>
              <a:defRPr lang="en-GB">
                <a:latin typeface="+mj-lt"/>
              </a:defRPr>
            </a:lvl5pPr>
          </a:lstStyle>
          <a:p>
            <a:pPr marL="228600" lvl="0" indent="-228600"/>
            <a:r>
              <a:rPr lang="en-US" dirty="0"/>
              <a:t>Add footnote/source</a:t>
            </a:r>
            <a:endParaRPr lang="en-GB" dirty="0"/>
          </a:p>
        </p:txBody>
      </p:sp>
      <p:sp>
        <p:nvSpPr>
          <p:cNvPr id="8" name="Title 1">
            <a:extLst>
              <a:ext uri="{FF2B5EF4-FFF2-40B4-BE49-F238E27FC236}">
                <a16:creationId xmlns:a16="http://schemas.microsoft.com/office/drawing/2014/main" id="{C458DEB9-9AB7-4ACE-AE31-8AF903593611}"/>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11" name="Text Placeholder 3">
            <a:extLst>
              <a:ext uri="{FF2B5EF4-FFF2-40B4-BE49-F238E27FC236}">
                <a16:creationId xmlns:a16="http://schemas.microsoft.com/office/drawing/2014/main" id="{B5C61C21-A8E6-472E-99BC-490D2AA6D726}"/>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Tree>
    <p:extLst>
      <p:ext uri="{BB962C8B-B14F-4D97-AF65-F5344CB8AC3E}">
        <p14:creationId xmlns:p14="http://schemas.microsoft.com/office/powerpoint/2010/main" val="37698239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mp; 2 graphs with text &amp; titles">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1AE376A4-7281-4F17-A9FD-693411D93715}"/>
              </a:ext>
            </a:extLst>
          </p:cNvPr>
          <p:cNvSpPr>
            <a:spLocks noGrp="1"/>
          </p:cNvSpPr>
          <p:nvPr>
            <p:ph type="body" sz="quarter" idx="15" hasCustomPrompt="1"/>
          </p:nvPr>
        </p:nvSpPr>
        <p:spPr>
          <a:xfrm>
            <a:off x="906500" y="1549660"/>
            <a:ext cx="4780276" cy="343161"/>
          </a:xfrm>
        </p:spPr>
        <p:txBody>
          <a:bodyPr vert="horz" lIns="0" tIns="0" rIns="0" bIns="0" rtlCol="0">
            <a:noAutofit/>
          </a:bodyPr>
          <a:lstStyle>
            <a:lvl1pPr marL="0" indent="0">
              <a:buNone/>
              <a:defRPr lang="en-GB" sz="16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graph title</a:t>
            </a:r>
            <a:endParaRPr lang="en-GB" dirty="0"/>
          </a:p>
        </p:txBody>
      </p:sp>
      <p:sp>
        <p:nvSpPr>
          <p:cNvPr id="10" name="Chart Placeholder 9">
            <a:extLst>
              <a:ext uri="{FF2B5EF4-FFF2-40B4-BE49-F238E27FC236}">
                <a16:creationId xmlns:a16="http://schemas.microsoft.com/office/drawing/2014/main" id="{8EFF319E-6DBC-44DF-A53F-FCD666A4AD0D}"/>
              </a:ext>
            </a:extLst>
          </p:cNvPr>
          <p:cNvSpPr>
            <a:spLocks noGrp="1"/>
          </p:cNvSpPr>
          <p:nvPr>
            <p:ph type="chart" sz="quarter" idx="17" hasCustomPrompt="1"/>
          </p:nvPr>
        </p:nvSpPr>
        <p:spPr>
          <a:xfrm>
            <a:off x="906463" y="1999130"/>
            <a:ext cx="4779962" cy="2411505"/>
          </a:xfrm>
          <a:solidFill>
            <a:schemeClr val="bg2">
              <a:lumMod val="20000"/>
              <a:lumOff val="80000"/>
            </a:schemeClr>
          </a:solidFill>
        </p:spPr>
        <p:txBody>
          <a:bodyPr/>
          <a:lstStyle>
            <a:lvl1pPr marL="0" indent="0">
              <a:buNone/>
              <a:defRPr sz="1600"/>
            </a:lvl1pPr>
          </a:lstStyle>
          <a:p>
            <a:r>
              <a:rPr lang="en-GB" dirty="0"/>
              <a:t>Add graph</a:t>
            </a:r>
          </a:p>
        </p:txBody>
      </p:sp>
      <p:sp>
        <p:nvSpPr>
          <p:cNvPr id="13" name="Text Placeholder 9">
            <a:extLst>
              <a:ext uri="{FF2B5EF4-FFF2-40B4-BE49-F238E27FC236}">
                <a16:creationId xmlns:a16="http://schemas.microsoft.com/office/drawing/2014/main" id="{733755BA-71D4-4CBA-B704-A972C8D5EFBD}"/>
              </a:ext>
            </a:extLst>
          </p:cNvPr>
          <p:cNvSpPr>
            <a:spLocks noGrp="1"/>
          </p:cNvSpPr>
          <p:nvPr>
            <p:ph type="body" sz="quarter" idx="19" hasCustomPrompt="1"/>
          </p:nvPr>
        </p:nvSpPr>
        <p:spPr>
          <a:xfrm>
            <a:off x="906500" y="5753422"/>
            <a:ext cx="4780276" cy="167809"/>
          </a:xfrm>
        </p:spPr>
        <p:txBody>
          <a:bodyPr vert="horz" lIns="0" tIns="0" rIns="0" bIns="0" rtlCol="0">
            <a:noAutofit/>
          </a:bodyPr>
          <a:lstStyle>
            <a:lvl1pPr marL="0" indent="0">
              <a:buNone/>
              <a:defRPr lang="en-US" sz="900" i="1" smtClean="0">
                <a:solidFill>
                  <a:schemeClr val="tx1"/>
                </a:solidFill>
                <a:latin typeface="Arial" panose="020B0604020202020204" pitchFamily="34" charset="0"/>
                <a:cs typeface="Arial" panose="020B0604020202020204" pitchFamily="34" charset="0"/>
              </a:defRPr>
            </a:lvl1pPr>
            <a:lvl2pPr>
              <a:defRPr lang="en-US" smtClean="0">
                <a:latin typeface="+mj-lt"/>
              </a:defRPr>
            </a:lvl2pPr>
            <a:lvl3pPr>
              <a:defRPr lang="en-US" smtClean="0">
                <a:latin typeface="+mj-lt"/>
              </a:defRPr>
            </a:lvl3pPr>
            <a:lvl4pPr>
              <a:defRPr lang="en-US" smtClean="0">
                <a:latin typeface="+mj-lt"/>
              </a:defRPr>
            </a:lvl4pPr>
            <a:lvl5pPr>
              <a:defRPr lang="en-GB">
                <a:latin typeface="+mj-lt"/>
              </a:defRPr>
            </a:lvl5pPr>
          </a:lstStyle>
          <a:p>
            <a:pPr marL="228600" lvl="0" indent="-228600"/>
            <a:r>
              <a:rPr lang="en-US" dirty="0"/>
              <a:t>Add footnote/source</a:t>
            </a:r>
            <a:endParaRPr lang="en-GB" dirty="0"/>
          </a:p>
        </p:txBody>
      </p:sp>
      <p:sp>
        <p:nvSpPr>
          <p:cNvPr id="4" name="Text Placeholder 3">
            <a:extLst>
              <a:ext uri="{FF2B5EF4-FFF2-40B4-BE49-F238E27FC236}">
                <a16:creationId xmlns:a16="http://schemas.microsoft.com/office/drawing/2014/main" id="{D8486FD2-0742-409A-B501-45247128BE73}"/>
              </a:ext>
            </a:extLst>
          </p:cNvPr>
          <p:cNvSpPr>
            <a:spLocks noGrp="1"/>
          </p:cNvSpPr>
          <p:nvPr>
            <p:ph type="body" sz="quarter" idx="21" hasCustomPrompt="1"/>
          </p:nvPr>
        </p:nvSpPr>
        <p:spPr>
          <a:xfrm>
            <a:off x="906461" y="4544359"/>
            <a:ext cx="4779956" cy="1010462"/>
          </a:xfrm>
        </p:spPr>
        <p:txBody>
          <a:bodyPr/>
          <a:lstStyle>
            <a:lvl1pPr marL="134938" indent="-134938">
              <a:defRPr sz="1400"/>
            </a:lvl1pPr>
          </a:lstStyle>
          <a:p>
            <a:pPr lvl="0"/>
            <a:r>
              <a:rPr lang="en-US" dirty="0"/>
              <a:t>Add first level body copy</a:t>
            </a:r>
            <a:endParaRPr lang="en-GB" dirty="0"/>
          </a:p>
        </p:txBody>
      </p:sp>
      <p:sp>
        <p:nvSpPr>
          <p:cNvPr id="16" name="Title 1">
            <a:extLst>
              <a:ext uri="{FF2B5EF4-FFF2-40B4-BE49-F238E27FC236}">
                <a16:creationId xmlns:a16="http://schemas.microsoft.com/office/drawing/2014/main" id="{75C516CB-64FB-41AB-A15A-8D5426967D94}"/>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18" name="Text Placeholder 3">
            <a:extLst>
              <a:ext uri="{FF2B5EF4-FFF2-40B4-BE49-F238E27FC236}">
                <a16:creationId xmlns:a16="http://schemas.microsoft.com/office/drawing/2014/main" id="{EBC44855-F43B-49F1-B4CE-90A9B6FEC6D1}"/>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
        <p:nvSpPr>
          <p:cNvPr id="15" name="Text Placeholder 9">
            <a:extLst>
              <a:ext uri="{FF2B5EF4-FFF2-40B4-BE49-F238E27FC236}">
                <a16:creationId xmlns:a16="http://schemas.microsoft.com/office/drawing/2014/main" id="{54DABF8B-F946-4C2E-9403-3E1F24A49B0B}"/>
              </a:ext>
            </a:extLst>
          </p:cNvPr>
          <p:cNvSpPr>
            <a:spLocks noGrp="1"/>
          </p:cNvSpPr>
          <p:nvPr>
            <p:ph type="body" sz="quarter" idx="22" hasCustomPrompt="1"/>
          </p:nvPr>
        </p:nvSpPr>
        <p:spPr>
          <a:xfrm>
            <a:off x="6519900" y="1549660"/>
            <a:ext cx="4780276" cy="343161"/>
          </a:xfrm>
        </p:spPr>
        <p:txBody>
          <a:bodyPr vert="horz" lIns="0" tIns="0" rIns="0" bIns="0" rtlCol="0">
            <a:noAutofit/>
          </a:bodyPr>
          <a:lstStyle>
            <a:lvl1pPr marL="0" indent="0">
              <a:buNone/>
              <a:defRPr lang="en-GB" sz="16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graph title</a:t>
            </a:r>
            <a:endParaRPr lang="en-GB" dirty="0"/>
          </a:p>
        </p:txBody>
      </p:sp>
      <p:sp>
        <p:nvSpPr>
          <p:cNvPr id="17" name="Chart Placeholder 9">
            <a:extLst>
              <a:ext uri="{FF2B5EF4-FFF2-40B4-BE49-F238E27FC236}">
                <a16:creationId xmlns:a16="http://schemas.microsoft.com/office/drawing/2014/main" id="{8C992EB9-DF5A-4BEB-B9D4-5FF0902E7027}"/>
              </a:ext>
            </a:extLst>
          </p:cNvPr>
          <p:cNvSpPr>
            <a:spLocks noGrp="1"/>
          </p:cNvSpPr>
          <p:nvPr>
            <p:ph type="chart" sz="quarter" idx="23" hasCustomPrompt="1"/>
          </p:nvPr>
        </p:nvSpPr>
        <p:spPr>
          <a:xfrm>
            <a:off x="6519863" y="1999130"/>
            <a:ext cx="4779962" cy="2411505"/>
          </a:xfrm>
          <a:solidFill>
            <a:schemeClr val="bg2">
              <a:lumMod val="20000"/>
              <a:lumOff val="80000"/>
            </a:schemeClr>
          </a:solidFill>
        </p:spPr>
        <p:txBody>
          <a:bodyPr/>
          <a:lstStyle>
            <a:lvl1pPr marL="0" indent="0">
              <a:buNone/>
              <a:defRPr sz="1600"/>
            </a:lvl1pPr>
          </a:lstStyle>
          <a:p>
            <a:r>
              <a:rPr lang="en-GB" dirty="0"/>
              <a:t>Add graph</a:t>
            </a:r>
          </a:p>
        </p:txBody>
      </p:sp>
      <p:sp>
        <p:nvSpPr>
          <p:cNvPr id="19" name="Text Placeholder 9">
            <a:extLst>
              <a:ext uri="{FF2B5EF4-FFF2-40B4-BE49-F238E27FC236}">
                <a16:creationId xmlns:a16="http://schemas.microsoft.com/office/drawing/2014/main" id="{D6062728-491B-4969-A0E0-7AAA0C942273}"/>
              </a:ext>
            </a:extLst>
          </p:cNvPr>
          <p:cNvSpPr>
            <a:spLocks noGrp="1"/>
          </p:cNvSpPr>
          <p:nvPr>
            <p:ph type="body" sz="quarter" idx="24" hasCustomPrompt="1"/>
          </p:nvPr>
        </p:nvSpPr>
        <p:spPr>
          <a:xfrm>
            <a:off x="6519900" y="5753422"/>
            <a:ext cx="4780276" cy="167809"/>
          </a:xfrm>
        </p:spPr>
        <p:txBody>
          <a:bodyPr vert="horz" lIns="0" tIns="0" rIns="0" bIns="0" rtlCol="0">
            <a:noAutofit/>
          </a:bodyPr>
          <a:lstStyle>
            <a:lvl1pPr marL="0" indent="0">
              <a:buNone/>
              <a:defRPr lang="en-US" sz="900" i="1" smtClean="0">
                <a:solidFill>
                  <a:schemeClr val="tx1"/>
                </a:solidFill>
                <a:latin typeface="Arial" panose="020B0604020202020204" pitchFamily="34" charset="0"/>
                <a:cs typeface="Arial" panose="020B0604020202020204" pitchFamily="34" charset="0"/>
              </a:defRPr>
            </a:lvl1pPr>
            <a:lvl2pPr>
              <a:defRPr lang="en-US" smtClean="0">
                <a:latin typeface="+mj-lt"/>
              </a:defRPr>
            </a:lvl2pPr>
            <a:lvl3pPr>
              <a:defRPr lang="en-US" smtClean="0">
                <a:latin typeface="+mj-lt"/>
              </a:defRPr>
            </a:lvl3pPr>
            <a:lvl4pPr>
              <a:defRPr lang="en-US" smtClean="0">
                <a:latin typeface="+mj-lt"/>
              </a:defRPr>
            </a:lvl4pPr>
            <a:lvl5pPr>
              <a:defRPr lang="en-GB">
                <a:latin typeface="+mj-lt"/>
              </a:defRPr>
            </a:lvl5pPr>
          </a:lstStyle>
          <a:p>
            <a:pPr marL="228600" lvl="0" indent="-228600"/>
            <a:r>
              <a:rPr lang="en-US" dirty="0"/>
              <a:t>Add footnote/source</a:t>
            </a:r>
            <a:endParaRPr lang="en-GB" dirty="0"/>
          </a:p>
        </p:txBody>
      </p:sp>
      <p:sp>
        <p:nvSpPr>
          <p:cNvPr id="20" name="Text Placeholder 3">
            <a:extLst>
              <a:ext uri="{FF2B5EF4-FFF2-40B4-BE49-F238E27FC236}">
                <a16:creationId xmlns:a16="http://schemas.microsoft.com/office/drawing/2014/main" id="{EBB02456-66F8-4E20-BD4D-D00758C8DAAF}"/>
              </a:ext>
            </a:extLst>
          </p:cNvPr>
          <p:cNvSpPr>
            <a:spLocks noGrp="1"/>
          </p:cNvSpPr>
          <p:nvPr>
            <p:ph type="body" sz="quarter" idx="25" hasCustomPrompt="1"/>
          </p:nvPr>
        </p:nvSpPr>
        <p:spPr>
          <a:xfrm>
            <a:off x="6519861" y="4544359"/>
            <a:ext cx="4779956" cy="1010462"/>
          </a:xfrm>
        </p:spPr>
        <p:txBody>
          <a:bodyPr/>
          <a:lstStyle>
            <a:lvl1pPr marL="134938" indent="-134938">
              <a:defRPr sz="1400"/>
            </a:lvl1pPr>
          </a:lstStyle>
          <a:p>
            <a:pPr lvl="0"/>
            <a:r>
              <a:rPr lang="en-US" dirty="0"/>
              <a:t>Add first level body copy</a:t>
            </a:r>
            <a:endParaRPr lang="en-GB" dirty="0"/>
          </a:p>
        </p:txBody>
      </p:sp>
    </p:spTree>
    <p:extLst>
      <p:ext uri="{BB962C8B-B14F-4D97-AF65-F5344CB8AC3E}">
        <p14:creationId xmlns:p14="http://schemas.microsoft.com/office/powerpoint/2010/main" val="7467211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text box &amp; graph with titles">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1AE376A4-7281-4F17-A9FD-693411D93715}"/>
              </a:ext>
            </a:extLst>
          </p:cNvPr>
          <p:cNvSpPr>
            <a:spLocks noGrp="1"/>
          </p:cNvSpPr>
          <p:nvPr>
            <p:ph type="body" sz="quarter" idx="15" hasCustomPrompt="1"/>
          </p:nvPr>
        </p:nvSpPr>
        <p:spPr>
          <a:xfrm>
            <a:off x="906463" y="1559934"/>
            <a:ext cx="4784889" cy="343161"/>
          </a:xfrm>
        </p:spPr>
        <p:txBody>
          <a:bodyPr vert="horz" lIns="0" tIns="0" rIns="0" bIns="0" rtlCol="0">
            <a:noAutofit/>
          </a:bodyPr>
          <a:lstStyle>
            <a:lvl1pPr marL="0" indent="0">
              <a:buNone/>
              <a:defRPr lang="en-GB" sz="16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title</a:t>
            </a:r>
            <a:endParaRPr lang="en-GB" dirty="0"/>
          </a:p>
        </p:txBody>
      </p:sp>
      <p:sp>
        <p:nvSpPr>
          <p:cNvPr id="9" name="Text Placeholder 9">
            <a:extLst>
              <a:ext uri="{FF2B5EF4-FFF2-40B4-BE49-F238E27FC236}">
                <a16:creationId xmlns:a16="http://schemas.microsoft.com/office/drawing/2014/main" id="{1E8DC738-4037-4237-BAB7-86B39D39E3DB}"/>
              </a:ext>
            </a:extLst>
          </p:cNvPr>
          <p:cNvSpPr>
            <a:spLocks noGrp="1"/>
          </p:cNvSpPr>
          <p:nvPr>
            <p:ph type="body" sz="quarter" idx="16" hasCustomPrompt="1"/>
          </p:nvPr>
        </p:nvSpPr>
        <p:spPr>
          <a:xfrm>
            <a:off x="6358059" y="1559934"/>
            <a:ext cx="4942091" cy="343161"/>
          </a:xfrm>
        </p:spPr>
        <p:txBody>
          <a:bodyPr vert="horz" lIns="0" tIns="0" rIns="0" bIns="0" rtlCol="0">
            <a:noAutofit/>
          </a:bodyPr>
          <a:lstStyle>
            <a:lvl1pPr marL="0" indent="0">
              <a:buNone/>
              <a:defRPr lang="en-GB" sz="16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graph title</a:t>
            </a:r>
            <a:endParaRPr lang="en-GB" dirty="0"/>
          </a:p>
        </p:txBody>
      </p:sp>
      <p:sp>
        <p:nvSpPr>
          <p:cNvPr id="11" name="Chart Placeholder 9">
            <a:extLst>
              <a:ext uri="{FF2B5EF4-FFF2-40B4-BE49-F238E27FC236}">
                <a16:creationId xmlns:a16="http://schemas.microsoft.com/office/drawing/2014/main" id="{59693680-0040-4E91-884A-D427AF4875DC}"/>
              </a:ext>
            </a:extLst>
          </p:cNvPr>
          <p:cNvSpPr>
            <a:spLocks noGrp="1"/>
          </p:cNvSpPr>
          <p:nvPr>
            <p:ph type="chart" sz="quarter" idx="18" hasCustomPrompt="1"/>
          </p:nvPr>
        </p:nvSpPr>
        <p:spPr>
          <a:xfrm>
            <a:off x="6358059" y="1999130"/>
            <a:ext cx="4941766" cy="3579737"/>
          </a:xfrm>
          <a:solidFill>
            <a:schemeClr val="bg2">
              <a:lumMod val="20000"/>
              <a:lumOff val="80000"/>
            </a:schemeClr>
          </a:solidFill>
        </p:spPr>
        <p:txBody>
          <a:bodyPr/>
          <a:lstStyle>
            <a:lvl1pPr marL="0" indent="0">
              <a:buNone/>
              <a:defRPr sz="1600"/>
            </a:lvl1pPr>
          </a:lstStyle>
          <a:p>
            <a:r>
              <a:rPr lang="en-GB" dirty="0"/>
              <a:t>Add graph</a:t>
            </a:r>
          </a:p>
        </p:txBody>
      </p:sp>
      <p:sp>
        <p:nvSpPr>
          <p:cNvPr id="14" name="Text Placeholder 9">
            <a:extLst>
              <a:ext uri="{FF2B5EF4-FFF2-40B4-BE49-F238E27FC236}">
                <a16:creationId xmlns:a16="http://schemas.microsoft.com/office/drawing/2014/main" id="{8F58ECE0-1B4F-46E5-BD09-716EBD33EB53}"/>
              </a:ext>
            </a:extLst>
          </p:cNvPr>
          <p:cNvSpPr>
            <a:spLocks noGrp="1"/>
          </p:cNvSpPr>
          <p:nvPr>
            <p:ph type="body" sz="quarter" idx="20" hasCustomPrompt="1"/>
          </p:nvPr>
        </p:nvSpPr>
        <p:spPr>
          <a:xfrm>
            <a:off x="6358059" y="5757371"/>
            <a:ext cx="4941766" cy="242103"/>
          </a:xfrm>
        </p:spPr>
        <p:txBody>
          <a:bodyPr vert="horz" lIns="0" tIns="0" rIns="0" bIns="0" rtlCol="0">
            <a:noAutofit/>
          </a:bodyPr>
          <a:lstStyle>
            <a:lvl1pPr marL="0" indent="0">
              <a:buNone/>
              <a:defRPr lang="en-US" sz="900" i="1" smtClean="0">
                <a:solidFill>
                  <a:schemeClr val="tx1"/>
                </a:solidFill>
                <a:latin typeface="Arial" panose="020B0604020202020204" pitchFamily="34" charset="0"/>
                <a:cs typeface="Arial" panose="020B0604020202020204" pitchFamily="34" charset="0"/>
              </a:defRPr>
            </a:lvl1pPr>
            <a:lvl2pPr>
              <a:defRPr lang="en-US" smtClean="0">
                <a:latin typeface="+mj-lt"/>
              </a:defRPr>
            </a:lvl2pPr>
            <a:lvl3pPr>
              <a:defRPr lang="en-US" smtClean="0">
                <a:latin typeface="+mj-lt"/>
              </a:defRPr>
            </a:lvl3pPr>
            <a:lvl4pPr>
              <a:defRPr lang="en-US" smtClean="0">
                <a:latin typeface="+mj-lt"/>
              </a:defRPr>
            </a:lvl4pPr>
            <a:lvl5pPr>
              <a:defRPr lang="en-GB">
                <a:latin typeface="+mj-lt"/>
              </a:defRPr>
            </a:lvl5pPr>
          </a:lstStyle>
          <a:p>
            <a:pPr marL="228600" lvl="0" indent="-228600"/>
            <a:r>
              <a:rPr lang="en-US" dirty="0"/>
              <a:t>Add footnote/source</a:t>
            </a:r>
            <a:endParaRPr lang="en-GB" dirty="0"/>
          </a:p>
        </p:txBody>
      </p:sp>
      <p:sp>
        <p:nvSpPr>
          <p:cNvPr id="12" name="Content Placeholder 4">
            <a:extLst>
              <a:ext uri="{FF2B5EF4-FFF2-40B4-BE49-F238E27FC236}">
                <a16:creationId xmlns:a16="http://schemas.microsoft.com/office/drawing/2014/main" id="{1A5B07B7-037F-468E-8448-5A29FA5C1783}"/>
              </a:ext>
            </a:extLst>
          </p:cNvPr>
          <p:cNvSpPr>
            <a:spLocks noGrp="1"/>
          </p:cNvSpPr>
          <p:nvPr>
            <p:ph sz="quarter" idx="11" hasCustomPrompt="1"/>
          </p:nvPr>
        </p:nvSpPr>
        <p:spPr>
          <a:xfrm>
            <a:off x="906464" y="1999130"/>
            <a:ext cx="4785420" cy="3858745"/>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itle 1">
            <a:extLst>
              <a:ext uri="{FF2B5EF4-FFF2-40B4-BE49-F238E27FC236}">
                <a16:creationId xmlns:a16="http://schemas.microsoft.com/office/drawing/2014/main" id="{7EA24D25-6338-4D89-B23F-AFC937C38DBC}"/>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16" name="Text Placeholder 3">
            <a:extLst>
              <a:ext uri="{FF2B5EF4-FFF2-40B4-BE49-F238E27FC236}">
                <a16:creationId xmlns:a16="http://schemas.microsoft.com/office/drawing/2014/main" id="{F748BD08-B8C9-4550-A6AD-F538C91EF48E}"/>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Tree>
    <p:extLst>
      <p:ext uri="{BB962C8B-B14F-4D97-AF65-F5344CB8AC3E}">
        <p14:creationId xmlns:p14="http://schemas.microsoft.com/office/powerpoint/2010/main" val="4177861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subtitle text &amp; table">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DFAFE8B-1D42-460B-875F-B063FE652E28}"/>
              </a:ext>
            </a:extLst>
          </p:cNvPr>
          <p:cNvSpPr>
            <a:spLocks noGrp="1"/>
          </p:cNvSpPr>
          <p:nvPr>
            <p:ph sz="quarter" idx="11" hasCustomPrompt="1"/>
          </p:nvPr>
        </p:nvSpPr>
        <p:spPr>
          <a:xfrm>
            <a:off x="906463" y="1592263"/>
            <a:ext cx="2972202" cy="4265613"/>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able Placeholder 5">
            <a:extLst>
              <a:ext uri="{FF2B5EF4-FFF2-40B4-BE49-F238E27FC236}">
                <a16:creationId xmlns:a16="http://schemas.microsoft.com/office/drawing/2014/main" id="{801FAED1-3BDC-4517-B5E4-D412EC0FFF2A}"/>
              </a:ext>
            </a:extLst>
          </p:cNvPr>
          <p:cNvSpPr>
            <a:spLocks noGrp="1"/>
          </p:cNvSpPr>
          <p:nvPr>
            <p:ph type="tbl" sz="quarter" idx="12" hasCustomPrompt="1"/>
          </p:nvPr>
        </p:nvSpPr>
        <p:spPr>
          <a:xfrm>
            <a:off x="4178300" y="1592263"/>
            <a:ext cx="7121525" cy="4265613"/>
          </a:xfrm>
          <a:solidFill>
            <a:schemeClr val="bg2">
              <a:lumMod val="20000"/>
              <a:lumOff val="80000"/>
            </a:schemeClr>
          </a:solidFill>
        </p:spPr>
        <p:txBody>
          <a:bodyPr/>
          <a:lstStyle>
            <a:lvl1pPr marL="0" indent="0">
              <a:buNone/>
              <a:defRPr sz="1600"/>
            </a:lvl1pPr>
          </a:lstStyle>
          <a:p>
            <a:r>
              <a:rPr lang="en-GB" dirty="0"/>
              <a:t>Add table</a:t>
            </a:r>
          </a:p>
        </p:txBody>
      </p:sp>
      <p:sp>
        <p:nvSpPr>
          <p:cNvPr id="8" name="Title 1">
            <a:extLst>
              <a:ext uri="{FF2B5EF4-FFF2-40B4-BE49-F238E27FC236}">
                <a16:creationId xmlns:a16="http://schemas.microsoft.com/office/drawing/2014/main" id="{A6B8A2C8-F818-400B-AA9D-F517A11CFB98}"/>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10" name="Text Placeholder 3">
            <a:extLst>
              <a:ext uri="{FF2B5EF4-FFF2-40B4-BE49-F238E27FC236}">
                <a16:creationId xmlns:a16="http://schemas.microsoft.com/office/drawing/2014/main" id="{F23AF189-54C8-4682-90AF-B2D0581D3682}"/>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Tree>
    <p:extLst>
      <p:ext uri="{BB962C8B-B14F-4D97-AF65-F5344CB8AC3E}">
        <p14:creationId xmlns:p14="http://schemas.microsoft.com/office/powerpoint/2010/main" val="27097169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subtitle &amp; table">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801FAED1-3BDC-4517-B5E4-D412EC0FFF2A}"/>
              </a:ext>
            </a:extLst>
          </p:cNvPr>
          <p:cNvSpPr>
            <a:spLocks noGrp="1"/>
          </p:cNvSpPr>
          <p:nvPr>
            <p:ph type="tbl" sz="quarter" idx="12" hasCustomPrompt="1"/>
          </p:nvPr>
        </p:nvSpPr>
        <p:spPr>
          <a:xfrm>
            <a:off x="906462" y="1592263"/>
            <a:ext cx="10393361" cy="4265613"/>
          </a:xfrm>
          <a:solidFill>
            <a:schemeClr val="bg2">
              <a:lumMod val="20000"/>
              <a:lumOff val="80000"/>
            </a:schemeClr>
          </a:solidFill>
        </p:spPr>
        <p:txBody>
          <a:bodyPr/>
          <a:lstStyle>
            <a:lvl1pPr marL="0" indent="0">
              <a:buNone/>
              <a:defRPr sz="1600"/>
            </a:lvl1pPr>
          </a:lstStyle>
          <a:p>
            <a:r>
              <a:rPr lang="en-GB" dirty="0"/>
              <a:t>Add table</a:t>
            </a:r>
          </a:p>
        </p:txBody>
      </p:sp>
      <p:sp>
        <p:nvSpPr>
          <p:cNvPr id="7" name="Title 1">
            <a:extLst>
              <a:ext uri="{FF2B5EF4-FFF2-40B4-BE49-F238E27FC236}">
                <a16:creationId xmlns:a16="http://schemas.microsoft.com/office/drawing/2014/main" id="{1C1F7C03-37EE-463A-A910-97529A017ED9}"/>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9" name="Text Placeholder 3">
            <a:extLst>
              <a:ext uri="{FF2B5EF4-FFF2-40B4-BE49-F238E27FC236}">
                <a16:creationId xmlns:a16="http://schemas.microsoft.com/office/drawing/2014/main" id="{D68EE590-3ED0-4815-8767-B8E90785ACD9}"/>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Tree>
    <p:extLst>
      <p:ext uri="{BB962C8B-B14F-4D97-AF65-F5344CB8AC3E}">
        <p14:creationId xmlns:p14="http://schemas.microsoft.com/office/powerpoint/2010/main" val="30581937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mp; pic with caption">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63F8DF2-10EE-4ED2-91AB-B7E3C37627A0}"/>
              </a:ext>
            </a:extLst>
          </p:cNvPr>
          <p:cNvSpPr>
            <a:spLocks noGrp="1"/>
          </p:cNvSpPr>
          <p:nvPr>
            <p:ph type="pic" sz="quarter" idx="12" hasCustomPrompt="1"/>
          </p:nvPr>
        </p:nvSpPr>
        <p:spPr>
          <a:xfrm>
            <a:off x="906463" y="1592263"/>
            <a:ext cx="10393362" cy="4265611"/>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10" name="Text Placeholder 9">
            <a:extLst>
              <a:ext uri="{FF2B5EF4-FFF2-40B4-BE49-F238E27FC236}">
                <a16:creationId xmlns:a16="http://schemas.microsoft.com/office/drawing/2014/main" id="{75C1C585-F7B3-47D7-9F59-BA03B794FAAB}"/>
              </a:ext>
            </a:extLst>
          </p:cNvPr>
          <p:cNvSpPr>
            <a:spLocks noGrp="1"/>
          </p:cNvSpPr>
          <p:nvPr>
            <p:ph type="body" sz="quarter" idx="13" hasCustomPrompt="1"/>
          </p:nvPr>
        </p:nvSpPr>
        <p:spPr>
          <a:xfrm>
            <a:off x="906463" y="5512279"/>
            <a:ext cx="10393362" cy="345596"/>
          </a:xfrm>
          <a:solidFill>
            <a:srgbClr val="4D4D4D"/>
          </a:solidFill>
        </p:spPr>
        <p:txBody>
          <a:bodyPr lIns="108000" tIns="108000" rIns="108000" bIns="108000"/>
          <a:lstStyle>
            <a:lvl1pPr marL="0" indent="0">
              <a:buNone/>
              <a:defRPr sz="900" i="0">
                <a:solidFill>
                  <a:schemeClr val="bg1"/>
                </a:solidFill>
                <a:latin typeface="Arial" panose="020B0604020202020204" pitchFamily="34" charset="0"/>
                <a:cs typeface="Arial" panose="020B0604020202020204" pitchFamily="34" charset="0"/>
              </a:defRPr>
            </a:lvl1pPr>
          </a:lstStyle>
          <a:p>
            <a:pPr lvl="0"/>
            <a:r>
              <a:rPr lang="en-US" dirty="0"/>
              <a:t>Add picture caption</a:t>
            </a:r>
            <a:endParaRPr lang="en-GB" dirty="0"/>
          </a:p>
        </p:txBody>
      </p:sp>
      <p:sp>
        <p:nvSpPr>
          <p:cNvPr id="6" name="Title 1">
            <a:extLst>
              <a:ext uri="{FF2B5EF4-FFF2-40B4-BE49-F238E27FC236}">
                <a16:creationId xmlns:a16="http://schemas.microsoft.com/office/drawing/2014/main" id="{03D6CAE8-AF90-41F4-8F55-C162F3533105}"/>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7" name="Text Placeholder 3">
            <a:extLst>
              <a:ext uri="{FF2B5EF4-FFF2-40B4-BE49-F238E27FC236}">
                <a16:creationId xmlns:a16="http://schemas.microsoft.com/office/drawing/2014/main" id="{74F0A3C8-9D3E-47D2-A073-0C96B56AC2CE}"/>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Tree>
    <p:extLst>
      <p:ext uri="{BB962C8B-B14F-4D97-AF65-F5344CB8AC3E}">
        <p14:creationId xmlns:p14="http://schemas.microsoft.com/office/powerpoint/2010/main" val="18025600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mp; 4 pics with caption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63F8DF2-10EE-4ED2-91AB-B7E3C37627A0}"/>
              </a:ext>
            </a:extLst>
          </p:cNvPr>
          <p:cNvSpPr>
            <a:spLocks noGrp="1"/>
          </p:cNvSpPr>
          <p:nvPr>
            <p:ph type="pic" sz="quarter" idx="12" hasCustomPrompt="1"/>
          </p:nvPr>
        </p:nvSpPr>
        <p:spPr>
          <a:xfrm>
            <a:off x="906462" y="1607247"/>
            <a:ext cx="3172377" cy="1963969"/>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18" name="Text Placeholder 9">
            <a:extLst>
              <a:ext uri="{FF2B5EF4-FFF2-40B4-BE49-F238E27FC236}">
                <a16:creationId xmlns:a16="http://schemas.microsoft.com/office/drawing/2014/main" id="{B2272C8A-2075-4FD0-8954-8369EB1314B7}"/>
              </a:ext>
            </a:extLst>
          </p:cNvPr>
          <p:cNvSpPr>
            <a:spLocks noGrp="1"/>
          </p:cNvSpPr>
          <p:nvPr>
            <p:ph type="body" sz="quarter" idx="20" hasCustomPrompt="1"/>
          </p:nvPr>
        </p:nvSpPr>
        <p:spPr>
          <a:xfrm>
            <a:off x="906462" y="3225621"/>
            <a:ext cx="3172377" cy="345596"/>
          </a:xfrm>
          <a:solidFill>
            <a:srgbClr val="4D4D4D"/>
          </a:solidFill>
        </p:spPr>
        <p:txBody>
          <a:bodyPr lIns="108000" tIns="108000" rIns="108000" bIns="108000"/>
          <a:lstStyle>
            <a:lvl1pPr marL="0" indent="0">
              <a:buNone/>
              <a:defRPr sz="900" i="0">
                <a:solidFill>
                  <a:schemeClr val="bg1"/>
                </a:solidFill>
                <a:latin typeface="Arial" panose="020B0604020202020204" pitchFamily="34" charset="0"/>
                <a:cs typeface="Arial" panose="020B0604020202020204" pitchFamily="34" charset="0"/>
              </a:defRPr>
            </a:lvl1pPr>
          </a:lstStyle>
          <a:p>
            <a:pPr lvl="0"/>
            <a:r>
              <a:rPr lang="en-US" dirty="0"/>
              <a:t>Add picture caption</a:t>
            </a:r>
            <a:endParaRPr lang="en-GB" dirty="0"/>
          </a:p>
        </p:txBody>
      </p:sp>
      <p:sp>
        <p:nvSpPr>
          <p:cNvPr id="19" name="Picture Placeholder 7">
            <a:extLst>
              <a:ext uri="{FF2B5EF4-FFF2-40B4-BE49-F238E27FC236}">
                <a16:creationId xmlns:a16="http://schemas.microsoft.com/office/drawing/2014/main" id="{9F834D9C-3B92-4F61-A784-44587D75D7FE}"/>
              </a:ext>
            </a:extLst>
          </p:cNvPr>
          <p:cNvSpPr>
            <a:spLocks noGrp="1"/>
          </p:cNvSpPr>
          <p:nvPr>
            <p:ph type="pic" sz="quarter" idx="21" hasCustomPrompt="1"/>
          </p:nvPr>
        </p:nvSpPr>
        <p:spPr>
          <a:xfrm>
            <a:off x="906462" y="3904179"/>
            <a:ext cx="3172377" cy="1963969"/>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20" name="Text Placeholder 9">
            <a:extLst>
              <a:ext uri="{FF2B5EF4-FFF2-40B4-BE49-F238E27FC236}">
                <a16:creationId xmlns:a16="http://schemas.microsoft.com/office/drawing/2014/main" id="{B2805005-9CB6-4A6C-BA20-589CDE8E3CA1}"/>
              </a:ext>
            </a:extLst>
          </p:cNvPr>
          <p:cNvSpPr>
            <a:spLocks noGrp="1"/>
          </p:cNvSpPr>
          <p:nvPr>
            <p:ph type="body" sz="quarter" idx="22" hasCustomPrompt="1"/>
          </p:nvPr>
        </p:nvSpPr>
        <p:spPr>
          <a:xfrm>
            <a:off x="906462" y="5522553"/>
            <a:ext cx="3172377" cy="345596"/>
          </a:xfrm>
          <a:solidFill>
            <a:srgbClr val="4D4D4D"/>
          </a:solidFill>
        </p:spPr>
        <p:txBody>
          <a:bodyPr lIns="108000" tIns="108000" rIns="108000" bIns="108000"/>
          <a:lstStyle>
            <a:lvl1pPr marL="0" indent="0">
              <a:buNone/>
              <a:defRPr sz="900" i="0">
                <a:solidFill>
                  <a:schemeClr val="bg1"/>
                </a:solidFill>
                <a:latin typeface="Arial" panose="020B0604020202020204" pitchFamily="34" charset="0"/>
                <a:cs typeface="Arial" panose="020B0604020202020204" pitchFamily="34" charset="0"/>
              </a:defRPr>
            </a:lvl1pPr>
          </a:lstStyle>
          <a:p>
            <a:pPr lvl="0"/>
            <a:r>
              <a:rPr lang="en-US" dirty="0"/>
              <a:t>Add picture caption</a:t>
            </a:r>
            <a:endParaRPr lang="en-GB" dirty="0"/>
          </a:p>
        </p:txBody>
      </p:sp>
      <p:sp>
        <p:nvSpPr>
          <p:cNvPr id="26" name="Title 1">
            <a:extLst>
              <a:ext uri="{FF2B5EF4-FFF2-40B4-BE49-F238E27FC236}">
                <a16:creationId xmlns:a16="http://schemas.microsoft.com/office/drawing/2014/main" id="{57222905-2F14-47F1-99A6-06773954A799}"/>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32" name="Text Placeholder 3">
            <a:extLst>
              <a:ext uri="{FF2B5EF4-FFF2-40B4-BE49-F238E27FC236}">
                <a16:creationId xmlns:a16="http://schemas.microsoft.com/office/drawing/2014/main" id="{C47EC3CE-08E6-4FE7-B0D7-2DA955BF82A9}"/>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
        <p:nvSpPr>
          <p:cNvPr id="28" name="Picture Placeholder 7">
            <a:extLst>
              <a:ext uri="{FF2B5EF4-FFF2-40B4-BE49-F238E27FC236}">
                <a16:creationId xmlns:a16="http://schemas.microsoft.com/office/drawing/2014/main" id="{0FCE2297-5715-415F-989A-21C43C6BE274}"/>
              </a:ext>
            </a:extLst>
          </p:cNvPr>
          <p:cNvSpPr>
            <a:spLocks noGrp="1"/>
          </p:cNvSpPr>
          <p:nvPr>
            <p:ph type="pic" sz="quarter" idx="23" hasCustomPrompt="1"/>
          </p:nvPr>
        </p:nvSpPr>
        <p:spPr>
          <a:xfrm>
            <a:off x="8127448" y="1607247"/>
            <a:ext cx="3172377" cy="1963969"/>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29" name="Text Placeholder 9">
            <a:extLst>
              <a:ext uri="{FF2B5EF4-FFF2-40B4-BE49-F238E27FC236}">
                <a16:creationId xmlns:a16="http://schemas.microsoft.com/office/drawing/2014/main" id="{B401E369-C630-4F33-93FD-AAB7B5C4E592}"/>
              </a:ext>
            </a:extLst>
          </p:cNvPr>
          <p:cNvSpPr>
            <a:spLocks noGrp="1"/>
          </p:cNvSpPr>
          <p:nvPr>
            <p:ph type="body" sz="quarter" idx="24" hasCustomPrompt="1"/>
          </p:nvPr>
        </p:nvSpPr>
        <p:spPr>
          <a:xfrm>
            <a:off x="8127448" y="3225621"/>
            <a:ext cx="3172377" cy="345596"/>
          </a:xfrm>
          <a:solidFill>
            <a:srgbClr val="4D4D4D"/>
          </a:solidFill>
        </p:spPr>
        <p:txBody>
          <a:bodyPr lIns="108000" tIns="108000" rIns="108000" bIns="108000"/>
          <a:lstStyle>
            <a:lvl1pPr marL="0" indent="0">
              <a:buNone/>
              <a:defRPr sz="900" i="0">
                <a:solidFill>
                  <a:schemeClr val="bg1"/>
                </a:solidFill>
                <a:latin typeface="Arial" panose="020B0604020202020204" pitchFamily="34" charset="0"/>
                <a:cs typeface="Arial" panose="020B0604020202020204" pitchFamily="34" charset="0"/>
              </a:defRPr>
            </a:lvl1pPr>
          </a:lstStyle>
          <a:p>
            <a:pPr lvl="0"/>
            <a:r>
              <a:rPr lang="en-US" dirty="0"/>
              <a:t>Add picture caption</a:t>
            </a:r>
            <a:endParaRPr lang="en-GB" dirty="0"/>
          </a:p>
        </p:txBody>
      </p:sp>
      <p:sp>
        <p:nvSpPr>
          <p:cNvPr id="30" name="Picture Placeholder 7">
            <a:extLst>
              <a:ext uri="{FF2B5EF4-FFF2-40B4-BE49-F238E27FC236}">
                <a16:creationId xmlns:a16="http://schemas.microsoft.com/office/drawing/2014/main" id="{69DA894B-3A77-4039-9E06-5D4A4CBB34E4}"/>
              </a:ext>
            </a:extLst>
          </p:cNvPr>
          <p:cNvSpPr>
            <a:spLocks noGrp="1"/>
          </p:cNvSpPr>
          <p:nvPr>
            <p:ph type="pic" sz="quarter" idx="25" hasCustomPrompt="1"/>
          </p:nvPr>
        </p:nvSpPr>
        <p:spPr>
          <a:xfrm>
            <a:off x="8127448" y="3904179"/>
            <a:ext cx="3172377" cy="1963969"/>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31" name="Text Placeholder 9">
            <a:extLst>
              <a:ext uri="{FF2B5EF4-FFF2-40B4-BE49-F238E27FC236}">
                <a16:creationId xmlns:a16="http://schemas.microsoft.com/office/drawing/2014/main" id="{26A699C0-3C99-4CC4-9299-A29775AE0EB8}"/>
              </a:ext>
            </a:extLst>
          </p:cNvPr>
          <p:cNvSpPr>
            <a:spLocks noGrp="1"/>
          </p:cNvSpPr>
          <p:nvPr>
            <p:ph type="body" sz="quarter" idx="26" hasCustomPrompt="1"/>
          </p:nvPr>
        </p:nvSpPr>
        <p:spPr>
          <a:xfrm>
            <a:off x="8127448" y="5522553"/>
            <a:ext cx="3172377" cy="345596"/>
          </a:xfrm>
          <a:solidFill>
            <a:srgbClr val="4D4D4D"/>
          </a:solidFill>
        </p:spPr>
        <p:txBody>
          <a:bodyPr lIns="108000" tIns="108000" rIns="108000" bIns="108000"/>
          <a:lstStyle>
            <a:lvl1pPr marL="0" indent="0">
              <a:buNone/>
              <a:defRPr sz="900" i="0">
                <a:solidFill>
                  <a:schemeClr val="bg1"/>
                </a:solidFill>
                <a:latin typeface="Arial" panose="020B0604020202020204" pitchFamily="34" charset="0"/>
                <a:cs typeface="Arial" panose="020B0604020202020204" pitchFamily="34" charset="0"/>
              </a:defRPr>
            </a:lvl1pPr>
          </a:lstStyle>
          <a:p>
            <a:pPr lvl="0"/>
            <a:r>
              <a:rPr lang="en-US" dirty="0"/>
              <a:t>Add picture caption</a:t>
            </a:r>
            <a:endParaRPr lang="en-GB" dirty="0"/>
          </a:p>
        </p:txBody>
      </p:sp>
      <p:sp>
        <p:nvSpPr>
          <p:cNvPr id="33" name="Picture Placeholder 7">
            <a:extLst>
              <a:ext uri="{FF2B5EF4-FFF2-40B4-BE49-F238E27FC236}">
                <a16:creationId xmlns:a16="http://schemas.microsoft.com/office/drawing/2014/main" id="{329FCA89-66DA-4EEB-86AB-16E34D113A5B}"/>
              </a:ext>
            </a:extLst>
          </p:cNvPr>
          <p:cNvSpPr>
            <a:spLocks noGrp="1"/>
          </p:cNvSpPr>
          <p:nvPr>
            <p:ph type="pic" sz="quarter" idx="27" hasCustomPrompt="1"/>
          </p:nvPr>
        </p:nvSpPr>
        <p:spPr>
          <a:xfrm>
            <a:off x="4516955" y="1607247"/>
            <a:ext cx="3172377" cy="1963969"/>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34" name="Text Placeholder 9">
            <a:extLst>
              <a:ext uri="{FF2B5EF4-FFF2-40B4-BE49-F238E27FC236}">
                <a16:creationId xmlns:a16="http://schemas.microsoft.com/office/drawing/2014/main" id="{12CF2E81-D19B-4BB4-A530-673FE1E269F8}"/>
              </a:ext>
            </a:extLst>
          </p:cNvPr>
          <p:cNvSpPr>
            <a:spLocks noGrp="1"/>
          </p:cNvSpPr>
          <p:nvPr>
            <p:ph type="body" sz="quarter" idx="28" hasCustomPrompt="1"/>
          </p:nvPr>
        </p:nvSpPr>
        <p:spPr>
          <a:xfrm>
            <a:off x="4516955" y="3225621"/>
            <a:ext cx="3172377" cy="345596"/>
          </a:xfrm>
          <a:solidFill>
            <a:srgbClr val="4D4D4D"/>
          </a:solidFill>
        </p:spPr>
        <p:txBody>
          <a:bodyPr lIns="108000" tIns="108000" rIns="108000" bIns="108000"/>
          <a:lstStyle>
            <a:lvl1pPr marL="0" indent="0">
              <a:buNone/>
              <a:defRPr sz="900" i="0">
                <a:solidFill>
                  <a:schemeClr val="bg1"/>
                </a:solidFill>
                <a:latin typeface="Arial" panose="020B0604020202020204" pitchFamily="34" charset="0"/>
                <a:cs typeface="Arial" panose="020B0604020202020204" pitchFamily="34" charset="0"/>
              </a:defRPr>
            </a:lvl1pPr>
          </a:lstStyle>
          <a:p>
            <a:pPr lvl="0"/>
            <a:r>
              <a:rPr lang="en-US" dirty="0"/>
              <a:t>Add picture caption</a:t>
            </a:r>
            <a:endParaRPr lang="en-GB" dirty="0"/>
          </a:p>
        </p:txBody>
      </p:sp>
      <p:sp>
        <p:nvSpPr>
          <p:cNvPr id="35" name="Picture Placeholder 7">
            <a:extLst>
              <a:ext uri="{FF2B5EF4-FFF2-40B4-BE49-F238E27FC236}">
                <a16:creationId xmlns:a16="http://schemas.microsoft.com/office/drawing/2014/main" id="{C93E7E5B-1799-4786-9F38-E2433E4574E6}"/>
              </a:ext>
            </a:extLst>
          </p:cNvPr>
          <p:cNvSpPr>
            <a:spLocks noGrp="1"/>
          </p:cNvSpPr>
          <p:nvPr>
            <p:ph type="pic" sz="quarter" idx="29" hasCustomPrompt="1"/>
          </p:nvPr>
        </p:nvSpPr>
        <p:spPr>
          <a:xfrm>
            <a:off x="4516955" y="3904179"/>
            <a:ext cx="3172377" cy="1963969"/>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36" name="Text Placeholder 9">
            <a:extLst>
              <a:ext uri="{FF2B5EF4-FFF2-40B4-BE49-F238E27FC236}">
                <a16:creationId xmlns:a16="http://schemas.microsoft.com/office/drawing/2014/main" id="{184DF83C-1D00-4A59-9CB9-73A98001C2EA}"/>
              </a:ext>
            </a:extLst>
          </p:cNvPr>
          <p:cNvSpPr>
            <a:spLocks noGrp="1"/>
          </p:cNvSpPr>
          <p:nvPr>
            <p:ph type="body" sz="quarter" idx="30" hasCustomPrompt="1"/>
          </p:nvPr>
        </p:nvSpPr>
        <p:spPr>
          <a:xfrm>
            <a:off x="4516955" y="5522553"/>
            <a:ext cx="3172377" cy="345596"/>
          </a:xfrm>
          <a:solidFill>
            <a:srgbClr val="4D4D4D"/>
          </a:solidFill>
        </p:spPr>
        <p:txBody>
          <a:bodyPr lIns="108000" tIns="108000" rIns="108000" bIns="108000"/>
          <a:lstStyle>
            <a:lvl1pPr marL="0" indent="0">
              <a:buNone/>
              <a:defRPr sz="900" i="0">
                <a:solidFill>
                  <a:schemeClr val="bg1"/>
                </a:solidFill>
                <a:latin typeface="Arial" panose="020B0604020202020204" pitchFamily="34" charset="0"/>
                <a:cs typeface="Arial" panose="020B0604020202020204" pitchFamily="34" charset="0"/>
              </a:defRPr>
            </a:lvl1pPr>
          </a:lstStyle>
          <a:p>
            <a:pPr lvl="0"/>
            <a:r>
              <a:rPr lang="en-US" dirty="0"/>
              <a:t>Add picture caption</a:t>
            </a:r>
            <a:endParaRPr lang="en-GB" dirty="0"/>
          </a:p>
        </p:txBody>
      </p:sp>
    </p:spTree>
    <p:extLst>
      <p:ext uri="{BB962C8B-B14F-4D97-AF65-F5344CB8AC3E}">
        <p14:creationId xmlns:p14="http://schemas.microsoft.com/office/powerpoint/2010/main" val="24319148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amp; pic with caption">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3D6CAE8-AF90-41F4-8F55-C162F3533105}"/>
              </a:ext>
            </a:extLst>
          </p:cNvPr>
          <p:cNvSpPr>
            <a:spLocks noGrp="1"/>
          </p:cNvSpPr>
          <p:nvPr>
            <p:ph type="title" hasCustomPrompt="1"/>
          </p:nvPr>
        </p:nvSpPr>
        <p:spPr>
          <a:xfrm>
            <a:off x="906463" y="506192"/>
            <a:ext cx="10393362" cy="540000"/>
          </a:xfrm>
        </p:spPr>
        <p:txBody>
          <a:bodyPr anchor="ctr"/>
          <a:lstStyle>
            <a:lvl1pPr>
              <a:defRPr/>
            </a:lvl1pPr>
          </a:lstStyle>
          <a:p>
            <a:r>
              <a:rPr lang="en-US" dirty="0"/>
              <a:t>Person x1</a:t>
            </a:r>
            <a:endParaRPr lang="en-GB" dirty="0"/>
          </a:p>
        </p:txBody>
      </p:sp>
      <p:sp>
        <p:nvSpPr>
          <p:cNvPr id="7" name="Text Placeholder 3">
            <a:extLst>
              <a:ext uri="{FF2B5EF4-FFF2-40B4-BE49-F238E27FC236}">
                <a16:creationId xmlns:a16="http://schemas.microsoft.com/office/drawing/2014/main" id="{74F0A3C8-9D3E-47D2-A073-0C96B56AC2CE}"/>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
        <p:nvSpPr>
          <p:cNvPr id="15" name="Picture Placeholder 7">
            <a:extLst>
              <a:ext uri="{FF2B5EF4-FFF2-40B4-BE49-F238E27FC236}">
                <a16:creationId xmlns:a16="http://schemas.microsoft.com/office/drawing/2014/main" id="{1F4F3F20-82EB-4BBF-80E7-89336978D519}"/>
              </a:ext>
            </a:extLst>
          </p:cNvPr>
          <p:cNvSpPr>
            <a:spLocks noGrp="1"/>
          </p:cNvSpPr>
          <p:nvPr>
            <p:ph type="pic" sz="quarter" idx="12" hasCustomPrompt="1"/>
          </p:nvPr>
        </p:nvSpPr>
        <p:spPr>
          <a:xfrm>
            <a:off x="906463" y="1592263"/>
            <a:ext cx="2463461" cy="2096159"/>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16" name="Text Placeholder 9">
            <a:extLst>
              <a:ext uri="{FF2B5EF4-FFF2-40B4-BE49-F238E27FC236}">
                <a16:creationId xmlns:a16="http://schemas.microsoft.com/office/drawing/2014/main" id="{6211F088-6EBE-48DF-BF0B-4829481D56EC}"/>
              </a:ext>
            </a:extLst>
          </p:cNvPr>
          <p:cNvSpPr>
            <a:spLocks noGrp="1"/>
          </p:cNvSpPr>
          <p:nvPr>
            <p:ph type="body" sz="quarter" idx="13" hasCustomPrompt="1"/>
          </p:nvPr>
        </p:nvSpPr>
        <p:spPr>
          <a:xfrm>
            <a:off x="906463" y="3683973"/>
            <a:ext cx="2462109" cy="898302"/>
          </a:xfrm>
          <a:solidFill>
            <a:srgbClr val="4D4D4D"/>
          </a:solidFill>
        </p:spPr>
        <p:txBody>
          <a:bodyPr lIns="108000" tIns="108000" rIns="108000" bIns="108000"/>
          <a:lstStyle>
            <a:lvl1pPr marL="0" indent="0">
              <a:buNone/>
              <a:defRPr sz="900" b="1" i="0">
                <a:solidFill>
                  <a:schemeClr val="bg1"/>
                </a:solidFill>
                <a:latin typeface="Arial" panose="020B0604020202020204" pitchFamily="34" charset="0"/>
                <a:cs typeface="Arial" panose="020B0604020202020204" pitchFamily="34" charset="0"/>
              </a:defRPr>
            </a:lvl1pPr>
          </a:lstStyle>
          <a:p>
            <a:pPr lvl="0"/>
            <a:r>
              <a:rPr lang="en-US" dirty="0"/>
              <a:t>Add text</a:t>
            </a:r>
            <a:endParaRPr lang="en-GB" dirty="0"/>
          </a:p>
        </p:txBody>
      </p:sp>
      <p:sp>
        <p:nvSpPr>
          <p:cNvPr id="17" name="Text Placeholder 4">
            <a:extLst>
              <a:ext uri="{FF2B5EF4-FFF2-40B4-BE49-F238E27FC236}">
                <a16:creationId xmlns:a16="http://schemas.microsoft.com/office/drawing/2014/main" id="{C5E10A17-9825-4163-81DF-4DDE28D255D0}"/>
              </a:ext>
            </a:extLst>
          </p:cNvPr>
          <p:cNvSpPr>
            <a:spLocks noGrp="1"/>
          </p:cNvSpPr>
          <p:nvPr>
            <p:ph type="body" sz="quarter" idx="31" hasCustomPrompt="1"/>
          </p:nvPr>
        </p:nvSpPr>
        <p:spPr>
          <a:xfrm>
            <a:off x="3708971" y="1592262"/>
            <a:ext cx="7576566" cy="4265613"/>
          </a:xfrm>
        </p:spPr>
        <p:txBody>
          <a:bodyPr vert="horz" lIns="0" tIns="45720" rIns="91440" bIns="45720" rtlCol="0">
            <a:noAutofit/>
          </a:bodyPr>
          <a:lstStyle>
            <a:lvl1pPr>
              <a:defRPr lang="en-US" sz="1600" dirty="0" smtClean="0"/>
            </a:lvl1pPr>
            <a:lvl2pPr>
              <a:defRPr lang="en-US" sz="1600" dirty="0" smtClean="0"/>
            </a:lvl2pPr>
            <a:lvl3pPr>
              <a:defRPr lang="en-GB" sz="1600" dirty="0"/>
            </a:lvl3pPr>
          </a:lstStyle>
          <a:p>
            <a:pPr marL="174625" lvl="0" indent="-174625"/>
            <a:r>
              <a:rPr lang="en-US" dirty="0"/>
              <a:t>Add first level body copy</a:t>
            </a:r>
          </a:p>
          <a:p>
            <a:pPr marL="452438" lvl="1" indent="-185738"/>
            <a:r>
              <a:rPr lang="en-US" dirty="0"/>
              <a:t>Second level</a:t>
            </a:r>
          </a:p>
          <a:p>
            <a:pPr marL="801688" lvl="2" indent="-174625"/>
            <a:r>
              <a:rPr lang="en-US" dirty="0"/>
              <a:t>Third level</a:t>
            </a:r>
            <a:endParaRPr lang="en-GB" dirty="0"/>
          </a:p>
        </p:txBody>
      </p:sp>
    </p:spTree>
    <p:extLst>
      <p:ext uri="{BB962C8B-B14F-4D97-AF65-F5344CB8AC3E}">
        <p14:creationId xmlns:p14="http://schemas.microsoft.com/office/powerpoint/2010/main" val="32400190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Title &amp; pic with caption">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3D6CAE8-AF90-41F4-8F55-C162F3533105}"/>
              </a:ext>
            </a:extLst>
          </p:cNvPr>
          <p:cNvSpPr>
            <a:spLocks noGrp="1"/>
          </p:cNvSpPr>
          <p:nvPr>
            <p:ph type="title" hasCustomPrompt="1"/>
          </p:nvPr>
        </p:nvSpPr>
        <p:spPr>
          <a:xfrm>
            <a:off x="906463" y="506192"/>
            <a:ext cx="10393362" cy="540000"/>
          </a:xfrm>
        </p:spPr>
        <p:txBody>
          <a:bodyPr anchor="ctr"/>
          <a:lstStyle>
            <a:lvl1pPr>
              <a:defRPr/>
            </a:lvl1pPr>
          </a:lstStyle>
          <a:p>
            <a:r>
              <a:rPr lang="en-US" dirty="0"/>
              <a:t>people x2</a:t>
            </a:r>
            <a:endParaRPr lang="en-GB" dirty="0"/>
          </a:p>
        </p:txBody>
      </p:sp>
      <p:sp>
        <p:nvSpPr>
          <p:cNvPr id="7" name="Text Placeholder 3">
            <a:extLst>
              <a:ext uri="{FF2B5EF4-FFF2-40B4-BE49-F238E27FC236}">
                <a16:creationId xmlns:a16="http://schemas.microsoft.com/office/drawing/2014/main" id="{74F0A3C8-9D3E-47D2-A073-0C96B56AC2CE}"/>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
        <p:nvSpPr>
          <p:cNvPr id="18" name="Text Placeholder 4">
            <a:extLst>
              <a:ext uri="{FF2B5EF4-FFF2-40B4-BE49-F238E27FC236}">
                <a16:creationId xmlns:a16="http://schemas.microsoft.com/office/drawing/2014/main" id="{1FAF04D7-8B74-471D-9FA1-3C6FED8E9192}"/>
              </a:ext>
            </a:extLst>
          </p:cNvPr>
          <p:cNvSpPr>
            <a:spLocks noGrp="1"/>
          </p:cNvSpPr>
          <p:nvPr>
            <p:ph type="body" sz="quarter" idx="31" hasCustomPrompt="1"/>
          </p:nvPr>
        </p:nvSpPr>
        <p:spPr>
          <a:xfrm>
            <a:off x="2947598" y="1592262"/>
            <a:ext cx="2805930" cy="4265613"/>
          </a:xfrm>
        </p:spPr>
        <p:txBody>
          <a:bodyPr vert="horz" lIns="0" tIns="45720" rIns="91440" bIns="45720" rtlCol="0">
            <a:noAutofit/>
          </a:bodyPr>
          <a:lstStyle>
            <a:lvl1pPr>
              <a:defRPr lang="en-US" sz="1400" dirty="0" smtClean="0"/>
            </a:lvl1pPr>
            <a:lvl2pPr>
              <a:defRPr lang="en-US" sz="1400" dirty="0" smtClean="0"/>
            </a:lvl2pPr>
            <a:lvl3pPr>
              <a:defRPr lang="en-GB" sz="1400" dirty="0"/>
            </a:lvl3pPr>
          </a:lstStyle>
          <a:p>
            <a:pPr marL="174625" lvl="0" indent="-174625"/>
            <a:r>
              <a:rPr lang="en-US" dirty="0"/>
              <a:t>Add first level body copy</a:t>
            </a:r>
          </a:p>
          <a:p>
            <a:pPr marL="452438" lvl="1" indent="-185738"/>
            <a:r>
              <a:rPr lang="en-US" dirty="0"/>
              <a:t>Second level</a:t>
            </a:r>
          </a:p>
          <a:p>
            <a:pPr marL="801688" lvl="2" indent="-174625"/>
            <a:r>
              <a:rPr lang="en-US" dirty="0"/>
              <a:t>Third level</a:t>
            </a:r>
            <a:endParaRPr lang="en-GB" dirty="0"/>
          </a:p>
        </p:txBody>
      </p:sp>
      <p:sp>
        <p:nvSpPr>
          <p:cNvPr id="19" name="Picture Placeholder 7">
            <a:extLst>
              <a:ext uri="{FF2B5EF4-FFF2-40B4-BE49-F238E27FC236}">
                <a16:creationId xmlns:a16="http://schemas.microsoft.com/office/drawing/2014/main" id="{35D0F6B1-1FD7-4B9F-A213-CDA7AA7BE50C}"/>
              </a:ext>
            </a:extLst>
          </p:cNvPr>
          <p:cNvSpPr>
            <a:spLocks noGrp="1"/>
          </p:cNvSpPr>
          <p:nvPr>
            <p:ph type="pic" sz="quarter" idx="12" hasCustomPrompt="1"/>
          </p:nvPr>
        </p:nvSpPr>
        <p:spPr>
          <a:xfrm>
            <a:off x="906463" y="1592263"/>
            <a:ext cx="1786045" cy="2096159"/>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20" name="Text Placeholder 9">
            <a:extLst>
              <a:ext uri="{FF2B5EF4-FFF2-40B4-BE49-F238E27FC236}">
                <a16:creationId xmlns:a16="http://schemas.microsoft.com/office/drawing/2014/main" id="{6B7C7C2E-6449-4AAA-AACE-276385BB591E}"/>
              </a:ext>
            </a:extLst>
          </p:cNvPr>
          <p:cNvSpPr>
            <a:spLocks noGrp="1"/>
          </p:cNvSpPr>
          <p:nvPr>
            <p:ph type="body" sz="quarter" idx="13" hasCustomPrompt="1"/>
          </p:nvPr>
        </p:nvSpPr>
        <p:spPr>
          <a:xfrm>
            <a:off x="906463" y="3683973"/>
            <a:ext cx="1785065" cy="898302"/>
          </a:xfrm>
          <a:solidFill>
            <a:srgbClr val="4D4D4D"/>
          </a:solidFill>
        </p:spPr>
        <p:txBody>
          <a:bodyPr lIns="108000" tIns="108000" rIns="108000" bIns="108000"/>
          <a:lstStyle>
            <a:lvl1pPr marL="0" indent="0">
              <a:buNone/>
              <a:defRPr sz="900" b="1" i="0">
                <a:solidFill>
                  <a:schemeClr val="bg1"/>
                </a:solidFill>
                <a:latin typeface="Arial" panose="020B0604020202020204" pitchFamily="34" charset="0"/>
                <a:cs typeface="Arial" panose="020B0604020202020204" pitchFamily="34" charset="0"/>
              </a:defRPr>
            </a:lvl1pPr>
          </a:lstStyle>
          <a:p>
            <a:pPr lvl="0"/>
            <a:r>
              <a:rPr lang="en-US" dirty="0"/>
              <a:t>Add text</a:t>
            </a:r>
            <a:endParaRPr lang="en-GB" dirty="0"/>
          </a:p>
        </p:txBody>
      </p:sp>
      <p:sp>
        <p:nvSpPr>
          <p:cNvPr id="24" name="Text Placeholder 4">
            <a:extLst>
              <a:ext uri="{FF2B5EF4-FFF2-40B4-BE49-F238E27FC236}">
                <a16:creationId xmlns:a16="http://schemas.microsoft.com/office/drawing/2014/main" id="{DB553D4E-FF79-4F9C-AE9A-0AE6C6B12C4F}"/>
              </a:ext>
            </a:extLst>
          </p:cNvPr>
          <p:cNvSpPr>
            <a:spLocks noGrp="1"/>
          </p:cNvSpPr>
          <p:nvPr>
            <p:ph type="body" sz="quarter" idx="32" hasCustomPrompt="1"/>
          </p:nvPr>
        </p:nvSpPr>
        <p:spPr>
          <a:xfrm>
            <a:off x="8479607" y="1592262"/>
            <a:ext cx="2805930" cy="4265613"/>
          </a:xfrm>
        </p:spPr>
        <p:txBody>
          <a:bodyPr vert="horz" lIns="0" tIns="45720" rIns="91440" bIns="45720" rtlCol="0">
            <a:noAutofit/>
          </a:bodyPr>
          <a:lstStyle>
            <a:lvl1pPr>
              <a:defRPr lang="en-US" sz="1400" dirty="0" smtClean="0"/>
            </a:lvl1pPr>
            <a:lvl2pPr>
              <a:defRPr lang="en-US" sz="1400" dirty="0" smtClean="0"/>
            </a:lvl2pPr>
            <a:lvl3pPr>
              <a:defRPr lang="en-GB" sz="1400" dirty="0"/>
            </a:lvl3pPr>
          </a:lstStyle>
          <a:p>
            <a:pPr marL="174625" lvl="0" indent="-174625"/>
            <a:r>
              <a:rPr lang="en-US" dirty="0"/>
              <a:t>Add first level body copy</a:t>
            </a:r>
          </a:p>
          <a:p>
            <a:pPr marL="452438" lvl="1" indent="-185738"/>
            <a:r>
              <a:rPr lang="en-US" dirty="0"/>
              <a:t>Second level</a:t>
            </a:r>
          </a:p>
          <a:p>
            <a:pPr marL="801688" lvl="2" indent="-174625"/>
            <a:r>
              <a:rPr lang="en-US" dirty="0"/>
              <a:t>Third level</a:t>
            </a:r>
            <a:endParaRPr lang="en-GB" dirty="0"/>
          </a:p>
        </p:txBody>
      </p:sp>
      <p:sp>
        <p:nvSpPr>
          <p:cNvPr id="25" name="Picture Placeholder 7">
            <a:extLst>
              <a:ext uri="{FF2B5EF4-FFF2-40B4-BE49-F238E27FC236}">
                <a16:creationId xmlns:a16="http://schemas.microsoft.com/office/drawing/2014/main" id="{4F604CE5-29D5-47F8-B304-4A24EE1F46F7}"/>
              </a:ext>
            </a:extLst>
          </p:cNvPr>
          <p:cNvSpPr>
            <a:spLocks noGrp="1"/>
          </p:cNvSpPr>
          <p:nvPr>
            <p:ph type="pic" sz="quarter" idx="33" hasCustomPrompt="1"/>
          </p:nvPr>
        </p:nvSpPr>
        <p:spPr>
          <a:xfrm>
            <a:off x="6438472" y="1592263"/>
            <a:ext cx="1786045" cy="2096159"/>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26" name="Text Placeholder 9">
            <a:extLst>
              <a:ext uri="{FF2B5EF4-FFF2-40B4-BE49-F238E27FC236}">
                <a16:creationId xmlns:a16="http://schemas.microsoft.com/office/drawing/2014/main" id="{F059DF60-38DC-4667-89DE-D14D049FC7B1}"/>
              </a:ext>
            </a:extLst>
          </p:cNvPr>
          <p:cNvSpPr>
            <a:spLocks noGrp="1"/>
          </p:cNvSpPr>
          <p:nvPr>
            <p:ph type="body" sz="quarter" idx="34" hasCustomPrompt="1"/>
          </p:nvPr>
        </p:nvSpPr>
        <p:spPr>
          <a:xfrm>
            <a:off x="6438472" y="3683973"/>
            <a:ext cx="1785065" cy="898302"/>
          </a:xfrm>
          <a:solidFill>
            <a:srgbClr val="4D4D4D"/>
          </a:solidFill>
        </p:spPr>
        <p:txBody>
          <a:bodyPr lIns="108000" tIns="108000" rIns="108000" bIns="108000"/>
          <a:lstStyle>
            <a:lvl1pPr marL="0" indent="0">
              <a:buNone/>
              <a:defRPr sz="900" b="1" i="0">
                <a:solidFill>
                  <a:schemeClr val="bg1"/>
                </a:solidFill>
                <a:latin typeface="Arial" panose="020B0604020202020204" pitchFamily="34" charset="0"/>
                <a:cs typeface="Arial" panose="020B0604020202020204" pitchFamily="34" charset="0"/>
              </a:defRPr>
            </a:lvl1pPr>
          </a:lstStyle>
          <a:p>
            <a:pPr lvl="0"/>
            <a:r>
              <a:rPr lang="en-US" dirty="0"/>
              <a:t>Add text</a:t>
            </a:r>
            <a:endParaRPr lang="en-GB" dirty="0"/>
          </a:p>
        </p:txBody>
      </p:sp>
    </p:spTree>
    <p:extLst>
      <p:ext uri="{BB962C8B-B14F-4D97-AF65-F5344CB8AC3E}">
        <p14:creationId xmlns:p14="http://schemas.microsoft.com/office/powerpoint/2010/main" val="29024153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mp; 3 pics with text">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910E507C-AAE6-4FED-AC4E-A73D986154BA}"/>
              </a:ext>
            </a:extLst>
          </p:cNvPr>
          <p:cNvSpPr>
            <a:spLocks noGrp="1"/>
          </p:cNvSpPr>
          <p:nvPr>
            <p:ph type="pic" sz="quarter" idx="12" hasCustomPrompt="1"/>
          </p:nvPr>
        </p:nvSpPr>
        <p:spPr>
          <a:xfrm>
            <a:off x="906463" y="1592263"/>
            <a:ext cx="3234022" cy="2025038"/>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15" name="Text Placeholder 9">
            <a:extLst>
              <a:ext uri="{FF2B5EF4-FFF2-40B4-BE49-F238E27FC236}">
                <a16:creationId xmlns:a16="http://schemas.microsoft.com/office/drawing/2014/main" id="{C635C1B9-56DB-4822-8BE1-1B71F05D39B4}"/>
              </a:ext>
            </a:extLst>
          </p:cNvPr>
          <p:cNvSpPr>
            <a:spLocks noGrp="1"/>
          </p:cNvSpPr>
          <p:nvPr>
            <p:ph type="body" sz="quarter" idx="13" hasCustomPrompt="1"/>
          </p:nvPr>
        </p:nvSpPr>
        <p:spPr>
          <a:xfrm>
            <a:off x="906463" y="3617300"/>
            <a:ext cx="3234022" cy="488951"/>
          </a:xfrm>
          <a:solidFill>
            <a:srgbClr val="4D4D4D"/>
          </a:solidFill>
        </p:spPr>
        <p:txBody>
          <a:bodyPr lIns="108000" tIns="108000" rIns="108000" bIns="108000"/>
          <a:lstStyle>
            <a:lvl1pPr marL="0" indent="0">
              <a:buFont typeface="Arial" panose="020B0604020202020204" pitchFamily="34" charset="0"/>
              <a:buNone/>
              <a:defRPr sz="1000" i="0">
                <a:solidFill>
                  <a:schemeClr val="bg1"/>
                </a:solidFill>
                <a:latin typeface="Arial" panose="020B0604020202020204" pitchFamily="34" charset="0"/>
                <a:cs typeface="Arial" panose="020B0604020202020204" pitchFamily="34" charset="0"/>
              </a:defRPr>
            </a:lvl1pPr>
          </a:lstStyle>
          <a:p>
            <a:pPr lvl="0"/>
            <a:r>
              <a:rPr lang="en-US" dirty="0"/>
              <a:t>Add picture caption</a:t>
            </a:r>
            <a:endParaRPr lang="en-GB" dirty="0"/>
          </a:p>
        </p:txBody>
      </p:sp>
      <p:sp>
        <p:nvSpPr>
          <p:cNvPr id="4" name="Text Placeholder 3">
            <a:extLst>
              <a:ext uri="{FF2B5EF4-FFF2-40B4-BE49-F238E27FC236}">
                <a16:creationId xmlns:a16="http://schemas.microsoft.com/office/drawing/2014/main" id="{C294BD5C-A104-49D3-B85B-71FA3DCD71ED}"/>
              </a:ext>
            </a:extLst>
          </p:cNvPr>
          <p:cNvSpPr>
            <a:spLocks noGrp="1"/>
          </p:cNvSpPr>
          <p:nvPr>
            <p:ph type="body" sz="quarter" idx="14" hasCustomPrompt="1"/>
          </p:nvPr>
        </p:nvSpPr>
        <p:spPr>
          <a:xfrm>
            <a:off x="906463" y="4237037"/>
            <a:ext cx="3234014" cy="1620838"/>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itle 1">
            <a:extLst>
              <a:ext uri="{FF2B5EF4-FFF2-40B4-BE49-F238E27FC236}">
                <a16:creationId xmlns:a16="http://schemas.microsoft.com/office/drawing/2014/main" id="{E3D4F58A-34E2-4997-A2B2-C106D12D8E82}"/>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17" name="Text Placeholder 3">
            <a:extLst>
              <a:ext uri="{FF2B5EF4-FFF2-40B4-BE49-F238E27FC236}">
                <a16:creationId xmlns:a16="http://schemas.microsoft.com/office/drawing/2014/main" id="{80129624-6553-4A69-85B3-6FEC416B4AB4}"/>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
        <p:nvSpPr>
          <p:cNvPr id="26" name="Picture Placeholder 7">
            <a:extLst>
              <a:ext uri="{FF2B5EF4-FFF2-40B4-BE49-F238E27FC236}">
                <a16:creationId xmlns:a16="http://schemas.microsoft.com/office/drawing/2014/main" id="{3E8025B5-143B-4614-B5F7-C1BC37E178C4}"/>
              </a:ext>
            </a:extLst>
          </p:cNvPr>
          <p:cNvSpPr>
            <a:spLocks noGrp="1"/>
          </p:cNvSpPr>
          <p:nvPr>
            <p:ph type="pic" sz="quarter" idx="15" hasCustomPrompt="1"/>
          </p:nvPr>
        </p:nvSpPr>
        <p:spPr>
          <a:xfrm>
            <a:off x="4478989" y="1592263"/>
            <a:ext cx="3234022" cy="2025038"/>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27" name="Text Placeholder 9">
            <a:extLst>
              <a:ext uri="{FF2B5EF4-FFF2-40B4-BE49-F238E27FC236}">
                <a16:creationId xmlns:a16="http://schemas.microsoft.com/office/drawing/2014/main" id="{1C06426E-732E-443E-9E49-48CC6F3AB8C1}"/>
              </a:ext>
            </a:extLst>
          </p:cNvPr>
          <p:cNvSpPr>
            <a:spLocks noGrp="1"/>
          </p:cNvSpPr>
          <p:nvPr>
            <p:ph type="body" sz="quarter" idx="16" hasCustomPrompt="1"/>
          </p:nvPr>
        </p:nvSpPr>
        <p:spPr>
          <a:xfrm>
            <a:off x="4478989" y="3617300"/>
            <a:ext cx="3234022" cy="488951"/>
          </a:xfrm>
          <a:solidFill>
            <a:srgbClr val="4D4D4D"/>
          </a:solidFill>
        </p:spPr>
        <p:txBody>
          <a:bodyPr lIns="108000" tIns="108000" rIns="108000" bIns="108000"/>
          <a:lstStyle>
            <a:lvl1pPr marL="0" indent="0">
              <a:buFont typeface="Arial" panose="020B0604020202020204" pitchFamily="34" charset="0"/>
              <a:buNone/>
              <a:defRPr sz="1000" i="0">
                <a:solidFill>
                  <a:schemeClr val="bg1"/>
                </a:solidFill>
                <a:latin typeface="Arial" panose="020B0604020202020204" pitchFamily="34" charset="0"/>
                <a:cs typeface="Arial" panose="020B0604020202020204" pitchFamily="34" charset="0"/>
              </a:defRPr>
            </a:lvl1pPr>
          </a:lstStyle>
          <a:p>
            <a:pPr lvl="0"/>
            <a:r>
              <a:rPr lang="en-US" dirty="0"/>
              <a:t>Add picture caption</a:t>
            </a:r>
            <a:endParaRPr lang="en-GB" dirty="0"/>
          </a:p>
        </p:txBody>
      </p:sp>
      <p:sp>
        <p:nvSpPr>
          <p:cNvPr id="31" name="Text Placeholder 3">
            <a:extLst>
              <a:ext uri="{FF2B5EF4-FFF2-40B4-BE49-F238E27FC236}">
                <a16:creationId xmlns:a16="http://schemas.microsoft.com/office/drawing/2014/main" id="{6553159D-437D-4165-93F6-B976A7FE3354}"/>
              </a:ext>
            </a:extLst>
          </p:cNvPr>
          <p:cNvSpPr>
            <a:spLocks noGrp="1"/>
          </p:cNvSpPr>
          <p:nvPr>
            <p:ph type="body" sz="quarter" idx="17" hasCustomPrompt="1"/>
          </p:nvPr>
        </p:nvSpPr>
        <p:spPr>
          <a:xfrm>
            <a:off x="4478989" y="4237037"/>
            <a:ext cx="3234014" cy="1620838"/>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Picture Placeholder 7">
            <a:extLst>
              <a:ext uri="{FF2B5EF4-FFF2-40B4-BE49-F238E27FC236}">
                <a16:creationId xmlns:a16="http://schemas.microsoft.com/office/drawing/2014/main" id="{F265C580-2414-43EC-BBC4-281B73DDE8B6}"/>
              </a:ext>
            </a:extLst>
          </p:cNvPr>
          <p:cNvSpPr>
            <a:spLocks noGrp="1"/>
          </p:cNvSpPr>
          <p:nvPr>
            <p:ph type="pic" sz="quarter" idx="18" hasCustomPrompt="1"/>
          </p:nvPr>
        </p:nvSpPr>
        <p:spPr>
          <a:xfrm>
            <a:off x="8051515" y="1592263"/>
            <a:ext cx="3234022" cy="2025038"/>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33" name="Text Placeholder 9">
            <a:extLst>
              <a:ext uri="{FF2B5EF4-FFF2-40B4-BE49-F238E27FC236}">
                <a16:creationId xmlns:a16="http://schemas.microsoft.com/office/drawing/2014/main" id="{D1B7CEF5-B8C6-485C-8441-0031BFA2D117}"/>
              </a:ext>
            </a:extLst>
          </p:cNvPr>
          <p:cNvSpPr>
            <a:spLocks noGrp="1"/>
          </p:cNvSpPr>
          <p:nvPr>
            <p:ph type="body" sz="quarter" idx="19" hasCustomPrompt="1"/>
          </p:nvPr>
        </p:nvSpPr>
        <p:spPr>
          <a:xfrm>
            <a:off x="8051515" y="3617300"/>
            <a:ext cx="3234022" cy="488951"/>
          </a:xfrm>
          <a:solidFill>
            <a:srgbClr val="4D4D4D"/>
          </a:solidFill>
        </p:spPr>
        <p:txBody>
          <a:bodyPr lIns="108000" tIns="108000" rIns="108000" bIns="108000"/>
          <a:lstStyle>
            <a:lvl1pPr marL="0" indent="0">
              <a:buFont typeface="Arial" panose="020B0604020202020204" pitchFamily="34" charset="0"/>
              <a:buNone/>
              <a:defRPr sz="1000" i="0">
                <a:solidFill>
                  <a:schemeClr val="bg1"/>
                </a:solidFill>
                <a:latin typeface="Arial" panose="020B0604020202020204" pitchFamily="34" charset="0"/>
                <a:cs typeface="Arial" panose="020B0604020202020204" pitchFamily="34" charset="0"/>
              </a:defRPr>
            </a:lvl1pPr>
          </a:lstStyle>
          <a:p>
            <a:pPr lvl="0"/>
            <a:r>
              <a:rPr lang="en-US" dirty="0"/>
              <a:t>Add picture caption</a:t>
            </a:r>
            <a:endParaRPr lang="en-GB" dirty="0"/>
          </a:p>
        </p:txBody>
      </p:sp>
      <p:sp>
        <p:nvSpPr>
          <p:cNvPr id="34" name="Text Placeholder 3">
            <a:extLst>
              <a:ext uri="{FF2B5EF4-FFF2-40B4-BE49-F238E27FC236}">
                <a16:creationId xmlns:a16="http://schemas.microsoft.com/office/drawing/2014/main" id="{8827904D-E3FE-44A6-AB6B-165CE391E4EF}"/>
              </a:ext>
            </a:extLst>
          </p:cNvPr>
          <p:cNvSpPr>
            <a:spLocks noGrp="1"/>
          </p:cNvSpPr>
          <p:nvPr>
            <p:ph type="body" sz="quarter" idx="20" hasCustomPrompt="1"/>
          </p:nvPr>
        </p:nvSpPr>
        <p:spPr>
          <a:xfrm>
            <a:off x="8051515" y="4237037"/>
            <a:ext cx="3234014" cy="1620838"/>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9765205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mp; 6 pics with caption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63F8DF2-10EE-4ED2-91AB-B7E3C37627A0}"/>
              </a:ext>
            </a:extLst>
          </p:cNvPr>
          <p:cNvSpPr>
            <a:spLocks noGrp="1"/>
          </p:cNvSpPr>
          <p:nvPr>
            <p:ph type="pic" sz="quarter" idx="12" hasCustomPrompt="1"/>
          </p:nvPr>
        </p:nvSpPr>
        <p:spPr>
          <a:xfrm>
            <a:off x="906463" y="1592263"/>
            <a:ext cx="1836737" cy="1951021"/>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18" name="Text Placeholder 9">
            <a:extLst>
              <a:ext uri="{FF2B5EF4-FFF2-40B4-BE49-F238E27FC236}">
                <a16:creationId xmlns:a16="http://schemas.microsoft.com/office/drawing/2014/main" id="{CE65C268-9523-4D2B-978E-B84D5D702A5E}"/>
              </a:ext>
            </a:extLst>
          </p:cNvPr>
          <p:cNvSpPr>
            <a:spLocks noGrp="1"/>
          </p:cNvSpPr>
          <p:nvPr>
            <p:ph type="body" sz="quarter" idx="24" hasCustomPrompt="1"/>
          </p:nvPr>
        </p:nvSpPr>
        <p:spPr>
          <a:xfrm>
            <a:off x="906466" y="3051426"/>
            <a:ext cx="1836737" cy="491860"/>
          </a:xfrm>
          <a:solidFill>
            <a:srgbClr val="4D4D4D"/>
          </a:solidFill>
        </p:spPr>
        <p:txBody>
          <a:bodyPr lIns="108000" tIns="108000" rIns="108000" bIns="108000"/>
          <a:lstStyle>
            <a:lvl1pPr marL="0" indent="0">
              <a:buNone/>
              <a:defRPr sz="900" i="0">
                <a:solidFill>
                  <a:schemeClr val="bg1"/>
                </a:solidFill>
                <a:latin typeface="Arial" panose="020B0604020202020204" pitchFamily="34" charset="0"/>
                <a:cs typeface="Arial" panose="020B0604020202020204" pitchFamily="34" charset="0"/>
              </a:defRPr>
            </a:lvl1pPr>
          </a:lstStyle>
          <a:p>
            <a:pPr lvl="0"/>
            <a:r>
              <a:rPr lang="en-US" dirty="0"/>
              <a:t>Add text</a:t>
            </a:r>
            <a:endParaRPr lang="en-GB" dirty="0"/>
          </a:p>
        </p:txBody>
      </p:sp>
      <p:sp>
        <p:nvSpPr>
          <p:cNvPr id="50" name="Title 1">
            <a:extLst>
              <a:ext uri="{FF2B5EF4-FFF2-40B4-BE49-F238E27FC236}">
                <a16:creationId xmlns:a16="http://schemas.microsoft.com/office/drawing/2014/main" id="{FB9C8658-FFA5-439B-8E19-017EB38FE818}"/>
              </a:ext>
            </a:extLst>
          </p:cNvPr>
          <p:cNvSpPr>
            <a:spLocks noGrp="1"/>
          </p:cNvSpPr>
          <p:nvPr>
            <p:ph type="title" hasCustomPrompt="1"/>
          </p:nvPr>
        </p:nvSpPr>
        <p:spPr>
          <a:xfrm>
            <a:off x="906463" y="506192"/>
            <a:ext cx="10393362" cy="540000"/>
          </a:xfrm>
        </p:spPr>
        <p:txBody>
          <a:bodyPr anchor="ctr"/>
          <a:lstStyle>
            <a:lvl1pPr>
              <a:defRPr/>
            </a:lvl1pPr>
          </a:lstStyle>
          <a:p>
            <a:r>
              <a:rPr lang="en-US" dirty="0"/>
              <a:t>people x4</a:t>
            </a:r>
            <a:endParaRPr lang="en-GB" dirty="0"/>
          </a:p>
        </p:txBody>
      </p:sp>
      <p:sp>
        <p:nvSpPr>
          <p:cNvPr id="52" name="Text Placeholder 3">
            <a:extLst>
              <a:ext uri="{FF2B5EF4-FFF2-40B4-BE49-F238E27FC236}">
                <a16:creationId xmlns:a16="http://schemas.microsoft.com/office/drawing/2014/main" id="{060334B3-C8D6-4467-BD23-E2E84B268631}"/>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
        <p:nvSpPr>
          <p:cNvPr id="5" name="Text Placeholder 4">
            <a:extLst>
              <a:ext uri="{FF2B5EF4-FFF2-40B4-BE49-F238E27FC236}">
                <a16:creationId xmlns:a16="http://schemas.microsoft.com/office/drawing/2014/main" id="{869795CF-64B9-4A22-9691-B4D068DFFD3D}"/>
              </a:ext>
            </a:extLst>
          </p:cNvPr>
          <p:cNvSpPr>
            <a:spLocks noGrp="1"/>
          </p:cNvSpPr>
          <p:nvPr>
            <p:ph type="body" sz="quarter" idx="31" hasCustomPrompt="1"/>
          </p:nvPr>
        </p:nvSpPr>
        <p:spPr>
          <a:xfrm>
            <a:off x="2897650" y="1592262"/>
            <a:ext cx="3009989" cy="1951021"/>
          </a:xfrm>
        </p:spPr>
        <p:txBody>
          <a:bodyPr/>
          <a:lstStyle>
            <a:lvl1pPr marL="174625" indent="-174625">
              <a:defRPr sz="1400"/>
            </a:lvl1pPr>
            <a:lvl2pPr marL="452438" indent="-185738">
              <a:defRPr sz="1400"/>
            </a:lvl2pPr>
            <a:lvl3pPr marL="801688" indent="-174625">
              <a:defRPr sz="1400"/>
            </a:lvl3pPr>
            <a:lvl4pPr>
              <a:defRPr sz="1400"/>
            </a:lvl4pPr>
            <a:lvl5pPr>
              <a:defRPr sz="1400"/>
            </a:lvl5pPr>
          </a:lstStyle>
          <a:p>
            <a:pPr lvl="0"/>
            <a:r>
              <a:rPr lang="en-US" dirty="0"/>
              <a:t>Add first level body copy</a:t>
            </a:r>
          </a:p>
          <a:p>
            <a:pPr lvl="1"/>
            <a:r>
              <a:rPr lang="en-US" dirty="0"/>
              <a:t>Second level</a:t>
            </a:r>
          </a:p>
          <a:p>
            <a:pPr lvl="2"/>
            <a:r>
              <a:rPr lang="en-US" dirty="0"/>
              <a:t>Third level</a:t>
            </a:r>
            <a:endParaRPr lang="en-GB" dirty="0"/>
          </a:p>
        </p:txBody>
      </p:sp>
      <p:sp>
        <p:nvSpPr>
          <p:cNvPr id="39" name="Picture Placeholder 7">
            <a:extLst>
              <a:ext uri="{FF2B5EF4-FFF2-40B4-BE49-F238E27FC236}">
                <a16:creationId xmlns:a16="http://schemas.microsoft.com/office/drawing/2014/main" id="{865EFB54-6A1B-4E06-BCCA-B3ADA5560950}"/>
              </a:ext>
            </a:extLst>
          </p:cNvPr>
          <p:cNvSpPr>
            <a:spLocks noGrp="1"/>
          </p:cNvSpPr>
          <p:nvPr>
            <p:ph type="pic" sz="quarter" idx="33" hasCustomPrompt="1"/>
          </p:nvPr>
        </p:nvSpPr>
        <p:spPr>
          <a:xfrm>
            <a:off x="6298649" y="1592263"/>
            <a:ext cx="1836737" cy="1951021"/>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40" name="Text Placeholder 9">
            <a:extLst>
              <a:ext uri="{FF2B5EF4-FFF2-40B4-BE49-F238E27FC236}">
                <a16:creationId xmlns:a16="http://schemas.microsoft.com/office/drawing/2014/main" id="{07CCE860-3874-4E10-AA97-1B7765ACD0CC}"/>
              </a:ext>
            </a:extLst>
          </p:cNvPr>
          <p:cNvSpPr>
            <a:spLocks noGrp="1"/>
          </p:cNvSpPr>
          <p:nvPr>
            <p:ph type="body" sz="quarter" idx="34" hasCustomPrompt="1"/>
          </p:nvPr>
        </p:nvSpPr>
        <p:spPr>
          <a:xfrm>
            <a:off x="6298652" y="3051426"/>
            <a:ext cx="1836737" cy="491860"/>
          </a:xfrm>
          <a:solidFill>
            <a:srgbClr val="4D4D4D"/>
          </a:solidFill>
        </p:spPr>
        <p:txBody>
          <a:bodyPr lIns="108000" tIns="108000" rIns="108000" bIns="108000"/>
          <a:lstStyle>
            <a:lvl1pPr marL="0" indent="0">
              <a:buNone/>
              <a:defRPr sz="900" i="0">
                <a:solidFill>
                  <a:schemeClr val="bg1"/>
                </a:solidFill>
                <a:latin typeface="Arial" panose="020B0604020202020204" pitchFamily="34" charset="0"/>
                <a:cs typeface="Arial" panose="020B0604020202020204" pitchFamily="34" charset="0"/>
              </a:defRPr>
            </a:lvl1pPr>
          </a:lstStyle>
          <a:p>
            <a:pPr lvl="0"/>
            <a:r>
              <a:rPr lang="en-US" dirty="0"/>
              <a:t>Add text</a:t>
            </a:r>
            <a:endParaRPr lang="en-GB" dirty="0"/>
          </a:p>
        </p:txBody>
      </p:sp>
      <p:sp>
        <p:nvSpPr>
          <p:cNvPr id="43" name="Text Placeholder 4">
            <a:extLst>
              <a:ext uri="{FF2B5EF4-FFF2-40B4-BE49-F238E27FC236}">
                <a16:creationId xmlns:a16="http://schemas.microsoft.com/office/drawing/2014/main" id="{A2804C67-9F45-478C-A138-69596612BD41}"/>
              </a:ext>
            </a:extLst>
          </p:cNvPr>
          <p:cNvSpPr>
            <a:spLocks noGrp="1"/>
          </p:cNvSpPr>
          <p:nvPr>
            <p:ph type="body" sz="quarter" idx="37" hasCustomPrompt="1"/>
          </p:nvPr>
        </p:nvSpPr>
        <p:spPr>
          <a:xfrm>
            <a:off x="8289836" y="1592262"/>
            <a:ext cx="3009989" cy="1951021"/>
          </a:xfrm>
        </p:spPr>
        <p:txBody>
          <a:bodyPr vert="horz" lIns="0" tIns="45720" rIns="91440" bIns="45720" rtlCol="0">
            <a:noAutofit/>
          </a:bodyPr>
          <a:lstStyle>
            <a:lvl1pPr>
              <a:defRPr lang="en-US" sz="1400" dirty="0" smtClean="0"/>
            </a:lvl1pPr>
            <a:lvl2pPr>
              <a:defRPr lang="en-US" sz="1400" dirty="0" smtClean="0"/>
            </a:lvl2pPr>
            <a:lvl3pPr>
              <a:defRPr lang="en-GB" sz="1400" dirty="0"/>
            </a:lvl3pPr>
          </a:lstStyle>
          <a:p>
            <a:pPr marL="174625" lvl="0" indent="-174625"/>
            <a:r>
              <a:rPr lang="en-US" dirty="0"/>
              <a:t>Add first level body copy</a:t>
            </a:r>
          </a:p>
          <a:p>
            <a:pPr marL="452438" lvl="1" indent="-185738"/>
            <a:r>
              <a:rPr lang="en-US" dirty="0"/>
              <a:t>Second level</a:t>
            </a:r>
          </a:p>
          <a:p>
            <a:pPr marL="801688" lvl="2" indent="-174625"/>
            <a:r>
              <a:rPr lang="en-US" dirty="0"/>
              <a:t>Third level</a:t>
            </a:r>
            <a:endParaRPr lang="en-GB" dirty="0"/>
          </a:p>
        </p:txBody>
      </p:sp>
      <p:sp>
        <p:nvSpPr>
          <p:cNvPr id="53" name="Picture Placeholder 7">
            <a:extLst>
              <a:ext uri="{FF2B5EF4-FFF2-40B4-BE49-F238E27FC236}">
                <a16:creationId xmlns:a16="http://schemas.microsoft.com/office/drawing/2014/main" id="{4A0DCA40-453A-4B37-9F84-3A7D54952EEF}"/>
              </a:ext>
            </a:extLst>
          </p:cNvPr>
          <p:cNvSpPr>
            <a:spLocks noGrp="1"/>
          </p:cNvSpPr>
          <p:nvPr>
            <p:ph type="pic" sz="quarter" idx="38" hasCustomPrompt="1"/>
          </p:nvPr>
        </p:nvSpPr>
        <p:spPr>
          <a:xfrm>
            <a:off x="906463" y="3906853"/>
            <a:ext cx="1836737" cy="1951021"/>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54" name="Text Placeholder 9">
            <a:extLst>
              <a:ext uri="{FF2B5EF4-FFF2-40B4-BE49-F238E27FC236}">
                <a16:creationId xmlns:a16="http://schemas.microsoft.com/office/drawing/2014/main" id="{06121884-838C-4001-8648-B7CACB22A531}"/>
              </a:ext>
            </a:extLst>
          </p:cNvPr>
          <p:cNvSpPr>
            <a:spLocks noGrp="1"/>
          </p:cNvSpPr>
          <p:nvPr>
            <p:ph type="body" sz="quarter" idx="39" hasCustomPrompt="1"/>
          </p:nvPr>
        </p:nvSpPr>
        <p:spPr>
          <a:xfrm>
            <a:off x="906466" y="5366016"/>
            <a:ext cx="1836737" cy="491860"/>
          </a:xfrm>
          <a:solidFill>
            <a:srgbClr val="4D4D4D"/>
          </a:solidFill>
        </p:spPr>
        <p:txBody>
          <a:bodyPr lIns="108000" tIns="108000" rIns="108000" bIns="108000"/>
          <a:lstStyle>
            <a:lvl1pPr marL="0" indent="0">
              <a:buNone/>
              <a:defRPr sz="900" i="0">
                <a:solidFill>
                  <a:schemeClr val="bg1"/>
                </a:solidFill>
                <a:latin typeface="Arial" panose="020B0604020202020204" pitchFamily="34" charset="0"/>
                <a:cs typeface="Arial" panose="020B0604020202020204" pitchFamily="34" charset="0"/>
              </a:defRPr>
            </a:lvl1pPr>
          </a:lstStyle>
          <a:p>
            <a:pPr lvl="0"/>
            <a:r>
              <a:rPr lang="en-US" dirty="0"/>
              <a:t>Add text</a:t>
            </a:r>
            <a:endParaRPr lang="en-GB" dirty="0"/>
          </a:p>
        </p:txBody>
      </p:sp>
      <p:sp>
        <p:nvSpPr>
          <p:cNvPr id="55" name="Text Placeholder 4">
            <a:extLst>
              <a:ext uri="{FF2B5EF4-FFF2-40B4-BE49-F238E27FC236}">
                <a16:creationId xmlns:a16="http://schemas.microsoft.com/office/drawing/2014/main" id="{DFA0BC82-56C0-4EC2-9A09-18474764D8C0}"/>
              </a:ext>
            </a:extLst>
          </p:cNvPr>
          <p:cNvSpPr>
            <a:spLocks noGrp="1"/>
          </p:cNvSpPr>
          <p:nvPr>
            <p:ph type="body" sz="quarter" idx="40" hasCustomPrompt="1"/>
          </p:nvPr>
        </p:nvSpPr>
        <p:spPr>
          <a:xfrm>
            <a:off x="2897650" y="3906852"/>
            <a:ext cx="3009989" cy="1951021"/>
          </a:xfrm>
        </p:spPr>
        <p:txBody>
          <a:bodyPr vert="horz" lIns="0" tIns="45720" rIns="91440" bIns="45720" rtlCol="0">
            <a:noAutofit/>
          </a:bodyPr>
          <a:lstStyle>
            <a:lvl1pPr>
              <a:defRPr lang="en-US" sz="1400" dirty="0" smtClean="0"/>
            </a:lvl1pPr>
            <a:lvl2pPr>
              <a:defRPr lang="en-US" sz="1400" dirty="0" smtClean="0"/>
            </a:lvl2pPr>
            <a:lvl3pPr>
              <a:defRPr lang="en-GB" sz="1400" dirty="0"/>
            </a:lvl3pPr>
          </a:lstStyle>
          <a:p>
            <a:pPr marL="174625" lvl="0" indent="-174625"/>
            <a:r>
              <a:rPr lang="en-US" dirty="0"/>
              <a:t>Add first level body copy</a:t>
            </a:r>
          </a:p>
          <a:p>
            <a:pPr marL="452438" lvl="1" indent="-185738"/>
            <a:r>
              <a:rPr lang="en-US" dirty="0"/>
              <a:t>Second level</a:t>
            </a:r>
          </a:p>
          <a:p>
            <a:pPr marL="801688" lvl="2" indent="-174625"/>
            <a:r>
              <a:rPr lang="en-US" dirty="0"/>
              <a:t>Third level</a:t>
            </a:r>
            <a:endParaRPr lang="en-GB" dirty="0"/>
          </a:p>
        </p:txBody>
      </p:sp>
      <p:sp>
        <p:nvSpPr>
          <p:cNvPr id="56" name="Picture Placeholder 7">
            <a:extLst>
              <a:ext uri="{FF2B5EF4-FFF2-40B4-BE49-F238E27FC236}">
                <a16:creationId xmlns:a16="http://schemas.microsoft.com/office/drawing/2014/main" id="{3EDFBDD5-DC3F-4453-A500-F2F86098BA23}"/>
              </a:ext>
            </a:extLst>
          </p:cNvPr>
          <p:cNvSpPr>
            <a:spLocks noGrp="1"/>
          </p:cNvSpPr>
          <p:nvPr>
            <p:ph type="pic" sz="quarter" idx="41" hasCustomPrompt="1"/>
          </p:nvPr>
        </p:nvSpPr>
        <p:spPr>
          <a:xfrm>
            <a:off x="6298649" y="3906853"/>
            <a:ext cx="1836737" cy="1951021"/>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57" name="Text Placeholder 9">
            <a:extLst>
              <a:ext uri="{FF2B5EF4-FFF2-40B4-BE49-F238E27FC236}">
                <a16:creationId xmlns:a16="http://schemas.microsoft.com/office/drawing/2014/main" id="{1CFACE9E-230D-45A8-8990-86BC32D9E017}"/>
              </a:ext>
            </a:extLst>
          </p:cNvPr>
          <p:cNvSpPr>
            <a:spLocks noGrp="1"/>
          </p:cNvSpPr>
          <p:nvPr>
            <p:ph type="body" sz="quarter" idx="42" hasCustomPrompt="1"/>
          </p:nvPr>
        </p:nvSpPr>
        <p:spPr>
          <a:xfrm>
            <a:off x="6298652" y="5366016"/>
            <a:ext cx="1836737" cy="491860"/>
          </a:xfrm>
          <a:solidFill>
            <a:srgbClr val="4D4D4D"/>
          </a:solidFill>
        </p:spPr>
        <p:txBody>
          <a:bodyPr lIns="108000" tIns="108000" rIns="108000" bIns="108000"/>
          <a:lstStyle>
            <a:lvl1pPr marL="0" indent="0">
              <a:buNone/>
              <a:defRPr sz="900" i="0">
                <a:solidFill>
                  <a:schemeClr val="bg1"/>
                </a:solidFill>
                <a:latin typeface="Arial" panose="020B0604020202020204" pitchFamily="34" charset="0"/>
                <a:cs typeface="Arial" panose="020B0604020202020204" pitchFamily="34" charset="0"/>
              </a:defRPr>
            </a:lvl1pPr>
          </a:lstStyle>
          <a:p>
            <a:pPr lvl="0"/>
            <a:r>
              <a:rPr lang="en-US" dirty="0"/>
              <a:t>Add text</a:t>
            </a:r>
            <a:endParaRPr lang="en-GB" dirty="0"/>
          </a:p>
        </p:txBody>
      </p:sp>
      <p:sp>
        <p:nvSpPr>
          <p:cNvPr id="58" name="Text Placeholder 4">
            <a:extLst>
              <a:ext uri="{FF2B5EF4-FFF2-40B4-BE49-F238E27FC236}">
                <a16:creationId xmlns:a16="http://schemas.microsoft.com/office/drawing/2014/main" id="{1D1D2046-AA3F-43C8-A352-863F5C5B3064}"/>
              </a:ext>
            </a:extLst>
          </p:cNvPr>
          <p:cNvSpPr>
            <a:spLocks noGrp="1"/>
          </p:cNvSpPr>
          <p:nvPr>
            <p:ph type="body" sz="quarter" idx="43" hasCustomPrompt="1"/>
          </p:nvPr>
        </p:nvSpPr>
        <p:spPr>
          <a:xfrm>
            <a:off x="8289836" y="3906852"/>
            <a:ext cx="3009989" cy="1951021"/>
          </a:xfrm>
        </p:spPr>
        <p:txBody>
          <a:bodyPr vert="horz" lIns="0" tIns="45720" rIns="91440" bIns="45720" rtlCol="0">
            <a:noAutofit/>
          </a:bodyPr>
          <a:lstStyle>
            <a:lvl1pPr>
              <a:defRPr lang="en-US" sz="1400" dirty="0" smtClean="0"/>
            </a:lvl1pPr>
            <a:lvl2pPr>
              <a:defRPr lang="en-US" sz="1400" dirty="0" smtClean="0"/>
            </a:lvl2pPr>
            <a:lvl3pPr>
              <a:defRPr lang="en-GB" sz="1400" dirty="0"/>
            </a:lvl3pPr>
          </a:lstStyle>
          <a:p>
            <a:pPr marL="174625" lvl="0" indent="-174625"/>
            <a:r>
              <a:rPr lang="en-US" dirty="0"/>
              <a:t>Add first level body copy</a:t>
            </a:r>
          </a:p>
          <a:p>
            <a:pPr marL="452438" lvl="1" indent="-185738"/>
            <a:r>
              <a:rPr lang="en-US" dirty="0"/>
              <a:t>Second level</a:t>
            </a:r>
          </a:p>
          <a:p>
            <a:pPr marL="801688" lvl="2" indent="-174625"/>
            <a:r>
              <a:rPr lang="en-US" dirty="0"/>
              <a:t>Third level</a:t>
            </a:r>
            <a:endParaRPr lang="en-GB" dirty="0"/>
          </a:p>
        </p:txBody>
      </p:sp>
    </p:spTree>
    <p:extLst>
      <p:ext uri="{BB962C8B-B14F-4D97-AF65-F5344CB8AC3E}">
        <p14:creationId xmlns:p14="http://schemas.microsoft.com/office/powerpoint/2010/main" val="120438932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amp; 6 pics with caption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63F8DF2-10EE-4ED2-91AB-B7E3C37627A0}"/>
              </a:ext>
            </a:extLst>
          </p:cNvPr>
          <p:cNvSpPr>
            <a:spLocks noGrp="1"/>
          </p:cNvSpPr>
          <p:nvPr>
            <p:ph type="pic" sz="quarter" idx="12" hasCustomPrompt="1"/>
          </p:nvPr>
        </p:nvSpPr>
        <p:spPr>
          <a:xfrm>
            <a:off x="906464" y="1592263"/>
            <a:ext cx="1261383" cy="1951021"/>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18" name="Text Placeholder 9">
            <a:extLst>
              <a:ext uri="{FF2B5EF4-FFF2-40B4-BE49-F238E27FC236}">
                <a16:creationId xmlns:a16="http://schemas.microsoft.com/office/drawing/2014/main" id="{CE65C268-9523-4D2B-978E-B84D5D702A5E}"/>
              </a:ext>
            </a:extLst>
          </p:cNvPr>
          <p:cNvSpPr>
            <a:spLocks noGrp="1"/>
          </p:cNvSpPr>
          <p:nvPr>
            <p:ph type="body" sz="quarter" idx="24" hasCustomPrompt="1"/>
          </p:nvPr>
        </p:nvSpPr>
        <p:spPr>
          <a:xfrm>
            <a:off x="906467" y="2951146"/>
            <a:ext cx="1261383" cy="592139"/>
          </a:xfrm>
          <a:solidFill>
            <a:srgbClr val="4D4D4D"/>
          </a:solidFill>
        </p:spPr>
        <p:txBody>
          <a:bodyPr lIns="108000" tIns="108000" rIns="108000" bIns="108000"/>
          <a:lstStyle>
            <a:lvl1pPr marL="0" indent="0">
              <a:buNone/>
              <a:defRPr sz="900" i="0">
                <a:solidFill>
                  <a:schemeClr val="bg1"/>
                </a:solidFill>
                <a:latin typeface="Arial" panose="020B0604020202020204" pitchFamily="34" charset="0"/>
                <a:cs typeface="Arial" panose="020B0604020202020204" pitchFamily="34" charset="0"/>
              </a:defRPr>
            </a:lvl1pPr>
          </a:lstStyle>
          <a:p>
            <a:pPr lvl="0"/>
            <a:r>
              <a:rPr lang="en-US" dirty="0"/>
              <a:t>Add text</a:t>
            </a:r>
            <a:endParaRPr lang="en-GB" dirty="0"/>
          </a:p>
        </p:txBody>
      </p:sp>
      <p:sp>
        <p:nvSpPr>
          <p:cNvPr id="50" name="Title 1">
            <a:extLst>
              <a:ext uri="{FF2B5EF4-FFF2-40B4-BE49-F238E27FC236}">
                <a16:creationId xmlns:a16="http://schemas.microsoft.com/office/drawing/2014/main" id="{FB9C8658-FFA5-439B-8E19-017EB38FE818}"/>
              </a:ext>
            </a:extLst>
          </p:cNvPr>
          <p:cNvSpPr>
            <a:spLocks noGrp="1"/>
          </p:cNvSpPr>
          <p:nvPr>
            <p:ph type="title" hasCustomPrompt="1"/>
          </p:nvPr>
        </p:nvSpPr>
        <p:spPr>
          <a:xfrm>
            <a:off x="906463" y="506192"/>
            <a:ext cx="10393362" cy="540000"/>
          </a:xfrm>
        </p:spPr>
        <p:txBody>
          <a:bodyPr anchor="ctr"/>
          <a:lstStyle>
            <a:lvl1pPr>
              <a:defRPr/>
            </a:lvl1pPr>
          </a:lstStyle>
          <a:p>
            <a:r>
              <a:rPr lang="en-US" dirty="0"/>
              <a:t>people x6</a:t>
            </a:r>
            <a:endParaRPr lang="en-GB" dirty="0"/>
          </a:p>
        </p:txBody>
      </p:sp>
      <p:sp>
        <p:nvSpPr>
          <p:cNvPr id="52" name="Text Placeholder 3">
            <a:extLst>
              <a:ext uri="{FF2B5EF4-FFF2-40B4-BE49-F238E27FC236}">
                <a16:creationId xmlns:a16="http://schemas.microsoft.com/office/drawing/2014/main" id="{060334B3-C8D6-4467-BD23-E2E84B268631}"/>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
        <p:nvSpPr>
          <p:cNvPr id="5" name="Text Placeholder 4">
            <a:extLst>
              <a:ext uri="{FF2B5EF4-FFF2-40B4-BE49-F238E27FC236}">
                <a16:creationId xmlns:a16="http://schemas.microsoft.com/office/drawing/2014/main" id="{869795CF-64B9-4A22-9691-B4D068DFFD3D}"/>
              </a:ext>
            </a:extLst>
          </p:cNvPr>
          <p:cNvSpPr>
            <a:spLocks noGrp="1"/>
          </p:cNvSpPr>
          <p:nvPr>
            <p:ph type="body" sz="quarter" idx="31" hasCustomPrompt="1"/>
          </p:nvPr>
        </p:nvSpPr>
        <p:spPr>
          <a:xfrm>
            <a:off x="2341079" y="1592262"/>
            <a:ext cx="1830230" cy="1951021"/>
          </a:xfrm>
        </p:spPr>
        <p:txBody>
          <a:bodyPr vert="horz" lIns="0" tIns="45720" rIns="91440" bIns="45720" rtlCol="0">
            <a:noAutofit/>
          </a:bodyPr>
          <a:lstStyle>
            <a:lvl1pPr>
              <a:defRPr lang="en-US" sz="1100" dirty="0" smtClean="0"/>
            </a:lvl1pPr>
            <a:lvl2pPr>
              <a:defRPr lang="en-US" sz="1100" dirty="0" smtClean="0"/>
            </a:lvl2pPr>
            <a:lvl3pPr>
              <a:defRPr lang="en-GB" sz="1100" dirty="0"/>
            </a:lvl3pPr>
          </a:lstStyle>
          <a:p>
            <a:pPr marL="174625" lvl="0" indent="-174625"/>
            <a:r>
              <a:rPr lang="en-US" dirty="0"/>
              <a:t>Add first level body copy</a:t>
            </a:r>
          </a:p>
          <a:p>
            <a:pPr marL="452438" lvl="1" indent="-185738"/>
            <a:r>
              <a:rPr lang="en-US" dirty="0"/>
              <a:t>Second level</a:t>
            </a:r>
          </a:p>
          <a:p>
            <a:pPr marL="801688" lvl="2" indent="-174625"/>
            <a:r>
              <a:rPr lang="en-US" dirty="0"/>
              <a:t>Third level</a:t>
            </a:r>
            <a:endParaRPr lang="en-GB" dirty="0"/>
          </a:p>
        </p:txBody>
      </p:sp>
      <p:sp>
        <p:nvSpPr>
          <p:cNvPr id="16" name="Picture Placeholder 7">
            <a:extLst>
              <a:ext uri="{FF2B5EF4-FFF2-40B4-BE49-F238E27FC236}">
                <a16:creationId xmlns:a16="http://schemas.microsoft.com/office/drawing/2014/main" id="{548E8139-7073-4086-AA60-C6DB861D2DD6}"/>
              </a:ext>
            </a:extLst>
          </p:cNvPr>
          <p:cNvSpPr>
            <a:spLocks noGrp="1"/>
          </p:cNvSpPr>
          <p:nvPr>
            <p:ph type="pic" sz="quarter" idx="32" hasCustomPrompt="1"/>
          </p:nvPr>
        </p:nvSpPr>
        <p:spPr>
          <a:xfrm>
            <a:off x="906464" y="3906854"/>
            <a:ext cx="1261383" cy="1951021"/>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17" name="Text Placeholder 9">
            <a:extLst>
              <a:ext uri="{FF2B5EF4-FFF2-40B4-BE49-F238E27FC236}">
                <a16:creationId xmlns:a16="http://schemas.microsoft.com/office/drawing/2014/main" id="{ADE543AE-C7B9-4039-B5B3-B3F790B2FBC5}"/>
              </a:ext>
            </a:extLst>
          </p:cNvPr>
          <p:cNvSpPr>
            <a:spLocks noGrp="1"/>
          </p:cNvSpPr>
          <p:nvPr>
            <p:ph type="body" sz="quarter" idx="33" hasCustomPrompt="1"/>
          </p:nvPr>
        </p:nvSpPr>
        <p:spPr>
          <a:xfrm>
            <a:off x="906467" y="5265737"/>
            <a:ext cx="1261383" cy="592139"/>
          </a:xfrm>
          <a:solidFill>
            <a:srgbClr val="4D4D4D"/>
          </a:solidFill>
        </p:spPr>
        <p:txBody>
          <a:bodyPr lIns="108000" tIns="108000" rIns="108000" bIns="108000"/>
          <a:lstStyle>
            <a:lvl1pPr marL="0" indent="0">
              <a:buNone/>
              <a:defRPr sz="900" i="0">
                <a:solidFill>
                  <a:schemeClr val="bg1"/>
                </a:solidFill>
                <a:latin typeface="Arial" panose="020B0604020202020204" pitchFamily="34" charset="0"/>
                <a:cs typeface="Arial" panose="020B0604020202020204" pitchFamily="34" charset="0"/>
              </a:defRPr>
            </a:lvl1pPr>
          </a:lstStyle>
          <a:p>
            <a:pPr lvl="0"/>
            <a:r>
              <a:rPr lang="en-US" dirty="0"/>
              <a:t>Add text</a:t>
            </a:r>
            <a:endParaRPr lang="en-GB" dirty="0"/>
          </a:p>
        </p:txBody>
      </p:sp>
      <p:sp>
        <p:nvSpPr>
          <p:cNvPr id="19" name="Text Placeholder 4">
            <a:extLst>
              <a:ext uri="{FF2B5EF4-FFF2-40B4-BE49-F238E27FC236}">
                <a16:creationId xmlns:a16="http://schemas.microsoft.com/office/drawing/2014/main" id="{E384A942-4D8D-4841-868F-B90053AFB2CA}"/>
              </a:ext>
            </a:extLst>
          </p:cNvPr>
          <p:cNvSpPr>
            <a:spLocks noGrp="1"/>
          </p:cNvSpPr>
          <p:nvPr>
            <p:ph type="body" sz="quarter" idx="34" hasCustomPrompt="1"/>
          </p:nvPr>
        </p:nvSpPr>
        <p:spPr>
          <a:xfrm>
            <a:off x="2341079" y="3906853"/>
            <a:ext cx="1830230" cy="1951021"/>
          </a:xfrm>
        </p:spPr>
        <p:txBody>
          <a:bodyPr vert="horz" lIns="0" tIns="45720" rIns="91440" bIns="45720" rtlCol="0">
            <a:noAutofit/>
          </a:bodyPr>
          <a:lstStyle>
            <a:lvl1pPr>
              <a:defRPr lang="en-US" sz="1100" dirty="0" smtClean="0"/>
            </a:lvl1pPr>
            <a:lvl2pPr>
              <a:defRPr lang="en-US" sz="1100" dirty="0" smtClean="0"/>
            </a:lvl2pPr>
            <a:lvl3pPr>
              <a:defRPr lang="en-GB" sz="1100" dirty="0"/>
            </a:lvl3pPr>
          </a:lstStyle>
          <a:p>
            <a:pPr marL="174625" lvl="0" indent="-174625"/>
            <a:r>
              <a:rPr lang="en-US" dirty="0"/>
              <a:t>Add first level body copy</a:t>
            </a:r>
          </a:p>
          <a:p>
            <a:pPr marL="452438" lvl="1" indent="-185738"/>
            <a:r>
              <a:rPr lang="en-US" dirty="0"/>
              <a:t>Second level</a:t>
            </a:r>
          </a:p>
          <a:p>
            <a:pPr marL="801688" lvl="2" indent="-174625"/>
            <a:r>
              <a:rPr lang="en-US" dirty="0"/>
              <a:t>Third level</a:t>
            </a:r>
            <a:endParaRPr lang="en-GB" dirty="0"/>
          </a:p>
        </p:txBody>
      </p:sp>
      <p:sp>
        <p:nvSpPr>
          <p:cNvPr id="83" name="Picture Placeholder 7">
            <a:extLst>
              <a:ext uri="{FF2B5EF4-FFF2-40B4-BE49-F238E27FC236}">
                <a16:creationId xmlns:a16="http://schemas.microsoft.com/office/drawing/2014/main" id="{33552513-C288-45DB-991E-09CC69D84841}"/>
              </a:ext>
            </a:extLst>
          </p:cNvPr>
          <p:cNvSpPr>
            <a:spLocks noGrp="1"/>
          </p:cNvSpPr>
          <p:nvPr>
            <p:ph type="pic" sz="quarter" idx="35" hasCustomPrompt="1"/>
          </p:nvPr>
        </p:nvSpPr>
        <p:spPr>
          <a:xfrm>
            <a:off x="4478450" y="1592263"/>
            <a:ext cx="1261383" cy="1951021"/>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84" name="Text Placeholder 9">
            <a:extLst>
              <a:ext uri="{FF2B5EF4-FFF2-40B4-BE49-F238E27FC236}">
                <a16:creationId xmlns:a16="http://schemas.microsoft.com/office/drawing/2014/main" id="{CA37982B-630D-4272-A120-2025A3B1CAA3}"/>
              </a:ext>
            </a:extLst>
          </p:cNvPr>
          <p:cNvSpPr>
            <a:spLocks noGrp="1"/>
          </p:cNvSpPr>
          <p:nvPr>
            <p:ph type="body" sz="quarter" idx="36" hasCustomPrompt="1"/>
          </p:nvPr>
        </p:nvSpPr>
        <p:spPr>
          <a:xfrm>
            <a:off x="4478453" y="2951146"/>
            <a:ext cx="1261383" cy="592139"/>
          </a:xfrm>
          <a:solidFill>
            <a:srgbClr val="4D4D4D"/>
          </a:solidFill>
        </p:spPr>
        <p:txBody>
          <a:bodyPr lIns="108000" tIns="108000" rIns="108000" bIns="108000"/>
          <a:lstStyle>
            <a:lvl1pPr marL="0" indent="0">
              <a:buNone/>
              <a:defRPr sz="900" i="0">
                <a:solidFill>
                  <a:schemeClr val="bg1"/>
                </a:solidFill>
                <a:latin typeface="Arial" panose="020B0604020202020204" pitchFamily="34" charset="0"/>
                <a:cs typeface="Arial" panose="020B0604020202020204" pitchFamily="34" charset="0"/>
              </a:defRPr>
            </a:lvl1pPr>
          </a:lstStyle>
          <a:p>
            <a:pPr lvl="0"/>
            <a:r>
              <a:rPr lang="en-US" dirty="0"/>
              <a:t>Add text</a:t>
            </a:r>
            <a:endParaRPr lang="en-GB" dirty="0"/>
          </a:p>
        </p:txBody>
      </p:sp>
      <p:sp>
        <p:nvSpPr>
          <p:cNvPr id="85" name="Text Placeholder 4">
            <a:extLst>
              <a:ext uri="{FF2B5EF4-FFF2-40B4-BE49-F238E27FC236}">
                <a16:creationId xmlns:a16="http://schemas.microsoft.com/office/drawing/2014/main" id="{2A05EC2B-5439-4A4B-BF26-5C4E18392699}"/>
              </a:ext>
            </a:extLst>
          </p:cNvPr>
          <p:cNvSpPr>
            <a:spLocks noGrp="1"/>
          </p:cNvSpPr>
          <p:nvPr>
            <p:ph type="body" sz="quarter" idx="37" hasCustomPrompt="1"/>
          </p:nvPr>
        </p:nvSpPr>
        <p:spPr>
          <a:xfrm>
            <a:off x="5913065" y="1592262"/>
            <a:ext cx="1830230" cy="1951021"/>
          </a:xfrm>
        </p:spPr>
        <p:txBody>
          <a:bodyPr vert="horz" lIns="0" tIns="45720" rIns="91440" bIns="45720" rtlCol="0">
            <a:noAutofit/>
          </a:bodyPr>
          <a:lstStyle>
            <a:lvl1pPr>
              <a:defRPr lang="en-US" sz="1100" dirty="0" smtClean="0"/>
            </a:lvl1pPr>
            <a:lvl2pPr>
              <a:defRPr lang="en-US" sz="1100" dirty="0" smtClean="0"/>
            </a:lvl2pPr>
            <a:lvl3pPr>
              <a:defRPr lang="en-GB" sz="1100" dirty="0"/>
            </a:lvl3pPr>
          </a:lstStyle>
          <a:p>
            <a:pPr marL="174625" lvl="0" indent="-174625"/>
            <a:r>
              <a:rPr lang="en-US" dirty="0"/>
              <a:t>Add first level body copy</a:t>
            </a:r>
          </a:p>
          <a:p>
            <a:pPr marL="452438" lvl="1" indent="-185738"/>
            <a:r>
              <a:rPr lang="en-US" dirty="0"/>
              <a:t>Second level</a:t>
            </a:r>
          </a:p>
          <a:p>
            <a:pPr marL="801688" lvl="2" indent="-174625"/>
            <a:r>
              <a:rPr lang="en-US" dirty="0"/>
              <a:t>Third level</a:t>
            </a:r>
            <a:endParaRPr lang="en-GB" dirty="0"/>
          </a:p>
        </p:txBody>
      </p:sp>
      <p:sp>
        <p:nvSpPr>
          <p:cNvPr id="86" name="Picture Placeholder 7">
            <a:extLst>
              <a:ext uri="{FF2B5EF4-FFF2-40B4-BE49-F238E27FC236}">
                <a16:creationId xmlns:a16="http://schemas.microsoft.com/office/drawing/2014/main" id="{057FF91B-17C6-472B-A895-73D2C8F25F52}"/>
              </a:ext>
            </a:extLst>
          </p:cNvPr>
          <p:cNvSpPr>
            <a:spLocks noGrp="1"/>
          </p:cNvSpPr>
          <p:nvPr>
            <p:ph type="pic" sz="quarter" idx="38" hasCustomPrompt="1"/>
          </p:nvPr>
        </p:nvSpPr>
        <p:spPr>
          <a:xfrm>
            <a:off x="4478450" y="3906854"/>
            <a:ext cx="1261383" cy="1951021"/>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87" name="Text Placeholder 9">
            <a:extLst>
              <a:ext uri="{FF2B5EF4-FFF2-40B4-BE49-F238E27FC236}">
                <a16:creationId xmlns:a16="http://schemas.microsoft.com/office/drawing/2014/main" id="{19EBA128-E975-43EE-89BA-1A8B98973009}"/>
              </a:ext>
            </a:extLst>
          </p:cNvPr>
          <p:cNvSpPr>
            <a:spLocks noGrp="1"/>
          </p:cNvSpPr>
          <p:nvPr>
            <p:ph type="body" sz="quarter" idx="39" hasCustomPrompt="1"/>
          </p:nvPr>
        </p:nvSpPr>
        <p:spPr>
          <a:xfrm>
            <a:off x="4478453" y="5265737"/>
            <a:ext cx="1261383" cy="592139"/>
          </a:xfrm>
          <a:solidFill>
            <a:srgbClr val="4D4D4D"/>
          </a:solidFill>
        </p:spPr>
        <p:txBody>
          <a:bodyPr lIns="108000" tIns="108000" rIns="108000" bIns="108000"/>
          <a:lstStyle>
            <a:lvl1pPr marL="0" indent="0">
              <a:buNone/>
              <a:defRPr sz="900" i="0">
                <a:solidFill>
                  <a:schemeClr val="bg1"/>
                </a:solidFill>
                <a:latin typeface="Arial" panose="020B0604020202020204" pitchFamily="34" charset="0"/>
                <a:cs typeface="Arial" panose="020B0604020202020204" pitchFamily="34" charset="0"/>
              </a:defRPr>
            </a:lvl1pPr>
          </a:lstStyle>
          <a:p>
            <a:pPr lvl="0"/>
            <a:r>
              <a:rPr lang="en-US" dirty="0"/>
              <a:t>Add text</a:t>
            </a:r>
            <a:endParaRPr lang="en-GB" dirty="0"/>
          </a:p>
        </p:txBody>
      </p:sp>
      <p:sp>
        <p:nvSpPr>
          <p:cNvPr id="88" name="Text Placeholder 4">
            <a:extLst>
              <a:ext uri="{FF2B5EF4-FFF2-40B4-BE49-F238E27FC236}">
                <a16:creationId xmlns:a16="http://schemas.microsoft.com/office/drawing/2014/main" id="{4243E751-8A1A-4E70-8F87-6A33B1CEABE4}"/>
              </a:ext>
            </a:extLst>
          </p:cNvPr>
          <p:cNvSpPr>
            <a:spLocks noGrp="1"/>
          </p:cNvSpPr>
          <p:nvPr>
            <p:ph type="body" sz="quarter" idx="40" hasCustomPrompt="1"/>
          </p:nvPr>
        </p:nvSpPr>
        <p:spPr>
          <a:xfrm>
            <a:off x="5913065" y="3906853"/>
            <a:ext cx="1830230" cy="1951021"/>
          </a:xfrm>
        </p:spPr>
        <p:txBody>
          <a:bodyPr vert="horz" lIns="0" tIns="45720" rIns="91440" bIns="45720" rtlCol="0">
            <a:noAutofit/>
          </a:bodyPr>
          <a:lstStyle>
            <a:lvl1pPr>
              <a:defRPr lang="en-US" sz="1100" dirty="0" smtClean="0"/>
            </a:lvl1pPr>
            <a:lvl2pPr>
              <a:defRPr lang="en-US" sz="1100" dirty="0" smtClean="0"/>
            </a:lvl2pPr>
            <a:lvl3pPr>
              <a:defRPr lang="en-GB" sz="1100" dirty="0"/>
            </a:lvl3pPr>
          </a:lstStyle>
          <a:p>
            <a:pPr marL="174625" lvl="0" indent="-174625"/>
            <a:r>
              <a:rPr lang="en-US" dirty="0"/>
              <a:t>Add first level body copy</a:t>
            </a:r>
          </a:p>
          <a:p>
            <a:pPr marL="452438" lvl="1" indent="-185738"/>
            <a:r>
              <a:rPr lang="en-US" dirty="0"/>
              <a:t>Second level</a:t>
            </a:r>
          </a:p>
          <a:p>
            <a:pPr marL="801688" lvl="2" indent="-174625"/>
            <a:r>
              <a:rPr lang="en-US" dirty="0"/>
              <a:t>Third level</a:t>
            </a:r>
            <a:endParaRPr lang="en-GB" dirty="0"/>
          </a:p>
        </p:txBody>
      </p:sp>
      <p:sp>
        <p:nvSpPr>
          <p:cNvPr id="89" name="Picture Placeholder 7">
            <a:extLst>
              <a:ext uri="{FF2B5EF4-FFF2-40B4-BE49-F238E27FC236}">
                <a16:creationId xmlns:a16="http://schemas.microsoft.com/office/drawing/2014/main" id="{52803711-2D0F-48BC-A493-BA4CD7A912AA}"/>
              </a:ext>
            </a:extLst>
          </p:cNvPr>
          <p:cNvSpPr>
            <a:spLocks noGrp="1"/>
          </p:cNvSpPr>
          <p:nvPr>
            <p:ph type="pic" sz="quarter" idx="41" hasCustomPrompt="1"/>
          </p:nvPr>
        </p:nvSpPr>
        <p:spPr>
          <a:xfrm>
            <a:off x="8036385" y="1592263"/>
            <a:ext cx="1261383" cy="1951021"/>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90" name="Text Placeholder 9">
            <a:extLst>
              <a:ext uri="{FF2B5EF4-FFF2-40B4-BE49-F238E27FC236}">
                <a16:creationId xmlns:a16="http://schemas.microsoft.com/office/drawing/2014/main" id="{B587AF14-85CE-483E-A5B2-B00AA2EE6203}"/>
              </a:ext>
            </a:extLst>
          </p:cNvPr>
          <p:cNvSpPr>
            <a:spLocks noGrp="1"/>
          </p:cNvSpPr>
          <p:nvPr>
            <p:ph type="body" sz="quarter" idx="42" hasCustomPrompt="1"/>
          </p:nvPr>
        </p:nvSpPr>
        <p:spPr>
          <a:xfrm>
            <a:off x="8036388" y="2951146"/>
            <a:ext cx="1261383" cy="592139"/>
          </a:xfrm>
          <a:solidFill>
            <a:srgbClr val="4D4D4D"/>
          </a:solidFill>
        </p:spPr>
        <p:txBody>
          <a:bodyPr lIns="108000" tIns="108000" rIns="108000" bIns="108000"/>
          <a:lstStyle>
            <a:lvl1pPr marL="0" indent="0">
              <a:buNone/>
              <a:defRPr sz="900" i="0">
                <a:solidFill>
                  <a:schemeClr val="bg1"/>
                </a:solidFill>
                <a:latin typeface="Arial" panose="020B0604020202020204" pitchFamily="34" charset="0"/>
                <a:cs typeface="Arial" panose="020B0604020202020204" pitchFamily="34" charset="0"/>
              </a:defRPr>
            </a:lvl1pPr>
          </a:lstStyle>
          <a:p>
            <a:pPr lvl="0"/>
            <a:r>
              <a:rPr lang="en-US" dirty="0"/>
              <a:t>Add text</a:t>
            </a:r>
            <a:endParaRPr lang="en-GB" dirty="0"/>
          </a:p>
        </p:txBody>
      </p:sp>
      <p:sp>
        <p:nvSpPr>
          <p:cNvPr id="91" name="Text Placeholder 4">
            <a:extLst>
              <a:ext uri="{FF2B5EF4-FFF2-40B4-BE49-F238E27FC236}">
                <a16:creationId xmlns:a16="http://schemas.microsoft.com/office/drawing/2014/main" id="{679984AC-9BC0-42F2-892B-92BBA578E832}"/>
              </a:ext>
            </a:extLst>
          </p:cNvPr>
          <p:cNvSpPr>
            <a:spLocks noGrp="1"/>
          </p:cNvSpPr>
          <p:nvPr>
            <p:ph type="body" sz="quarter" idx="43" hasCustomPrompt="1"/>
          </p:nvPr>
        </p:nvSpPr>
        <p:spPr>
          <a:xfrm>
            <a:off x="9471000" y="1592262"/>
            <a:ext cx="1830230" cy="1951021"/>
          </a:xfrm>
        </p:spPr>
        <p:txBody>
          <a:bodyPr vert="horz" lIns="0" tIns="45720" rIns="91440" bIns="45720" rtlCol="0">
            <a:noAutofit/>
          </a:bodyPr>
          <a:lstStyle>
            <a:lvl1pPr>
              <a:defRPr lang="en-US" sz="1100" dirty="0" smtClean="0"/>
            </a:lvl1pPr>
            <a:lvl2pPr>
              <a:defRPr lang="en-US" sz="1100" dirty="0" smtClean="0"/>
            </a:lvl2pPr>
            <a:lvl3pPr>
              <a:defRPr lang="en-GB" sz="1100" dirty="0"/>
            </a:lvl3pPr>
          </a:lstStyle>
          <a:p>
            <a:pPr marL="174625" lvl="0" indent="-174625"/>
            <a:r>
              <a:rPr lang="en-US" dirty="0"/>
              <a:t>Add first level body copy</a:t>
            </a:r>
          </a:p>
          <a:p>
            <a:pPr marL="452438" lvl="1" indent="-185738"/>
            <a:r>
              <a:rPr lang="en-US" dirty="0"/>
              <a:t>Second level</a:t>
            </a:r>
          </a:p>
          <a:p>
            <a:pPr marL="801688" lvl="2" indent="-174625"/>
            <a:r>
              <a:rPr lang="en-US" dirty="0"/>
              <a:t>Third level</a:t>
            </a:r>
            <a:endParaRPr lang="en-GB" dirty="0"/>
          </a:p>
        </p:txBody>
      </p:sp>
      <p:sp>
        <p:nvSpPr>
          <p:cNvPr id="92" name="Picture Placeholder 7">
            <a:extLst>
              <a:ext uri="{FF2B5EF4-FFF2-40B4-BE49-F238E27FC236}">
                <a16:creationId xmlns:a16="http://schemas.microsoft.com/office/drawing/2014/main" id="{CDB49A6F-4B2E-4F18-820D-9ABE6F6B6C98}"/>
              </a:ext>
            </a:extLst>
          </p:cNvPr>
          <p:cNvSpPr>
            <a:spLocks noGrp="1"/>
          </p:cNvSpPr>
          <p:nvPr>
            <p:ph type="pic" sz="quarter" idx="44" hasCustomPrompt="1"/>
          </p:nvPr>
        </p:nvSpPr>
        <p:spPr>
          <a:xfrm>
            <a:off x="8036385" y="3906854"/>
            <a:ext cx="1261383" cy="1951021"/>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93" name="Text Placeholder 9">
            <a:extLst>
              <a:ext uri="{FF2B5EF4-FFF2-40B4-BE49-F238E27FC236}">
                <a16:creationId xmlns:a16="http://schemas.microsoft.com/office/drawing/2014/main" id="{4AA708CC-1F4A-4E0E-B5A9-01AB7D5CD10D}"/>
              </a:ext>
            </a:extLst>
          </p:cNvPr>
          <p:cNvSpPr>
            <a:spLocks noGrp="1"/>
          </p:cNvSpPr>
          <p:nvPr>
            <p:ph type="body" sz="quarter" idx="45" hasCustomPrompt="1"/>
          </p:nvPr>
        </p:nvSpPr>
        <p:spPr>
          <a:xfrm>
            <a:off x="8036388" y="5265737"/>
            <a:ext cx="1261383" cy="592139"/>
          </a:xfrm>
          <a:solidFill>
            <a:srgbClr val="4D4D4D"/>
          </a:solidFill>
        </p:spPr>
        <p:txBody>
          <a:bodyPr lIns="108000" tIns="108000" rIns="108000" bIns="108000"/>
          <a:lstStyle>
            <a:lvl1pPr marL="0" indent="0">
              <a:buNone/>
              <a:defRPr sz="900" i="0">
                <a:solidFill>
                  <a:schemeClr val="bg1"/>
                </a:solidFill>
                <a:latin typeface="Arial" panose="020B0604020202020204" pitchFamily="34" charset="0"/>
                <a:cs typeface="Arial" panose="020B0604020202020204" pitchFamily="34" charset="0"/>
              </a:defRPr>
            </a:lvl1pPr>
          </a:lstStyle>
          <a:p>
            <a:pPr lvl="0"/>
            <a:r>
              <a:rPr lang="en-US" dirty="0"/>
              <a:t>Add text</a:t>
            </a:r>
            <a:endParaRPr lang="en-GB" dirty="0"/>
          </a:p>
        </p:txBody>
      </p:sp>
      <p:sp>
        <p:nvSpPr>
          <p:cNvPr id="94" name="Text Placeholder 4">
            <a:extLst>
              <a:ext uri="{FF2B5EF4-FFF2-40B4-BE49-F238E27FC236}">
                <a16:creationId xmlns:a16="http://schemas.microsoft.com/office/drawing/2014/main" id="{C5A11E1C-C8D4-459B-BF8F-EB34F57C61E2}"/>
              </a:ext>
            </a:extLst>
          </p:cNvPr>
          <p:cNvSpPr>
            <a:spLocks noGrp="1"/>
          </p:cNvSpPr>
          <p:nvPr>
            <p:ph type="body" sz="quarter" idx="46" hasCustomPrompt="1"/>
          </p:nvPr>
        </p:nvSpPr>
        <p:spPr>
          <a:xfrm>
            <a:off x="9471000" y="3906853"/>
            <a:ext cx="1830230" cy="1951021"/>
          </a:xfrm>
        </p:spPr>
        <p:txBody>
          <a:bodyPr vert="horz" lIns="0" tIns="45720" rIns="91440" bIns="45720" rtlCol="0">
            <a:noAutofit/>
          </a:bodyPr>
          <a:lstStyle>
            <a:lvl1pPr>
              <a:defRPr lang="en-US" sz="1100" dirty="0" smtClean="0"/>
            </a:lvl1pPr>
            <a:lvl2pPr>
              <a:defRPr lang="en-US" sz="1100" dirty="0" smtClean="0"/>
            </a:lvl2pPr>
            <a:lvl3pPr>
              <a:defRPr lang="en-GB" sz="1100" dirty="0"/>
            </a:lvl3pPr>
          </a:lstStyle>
          <a:p>
            <a:pPr marL="174625" lvl="0" indent="-174625"/>
            <a:r>
              <a:rPr lang="en-US" dirty="0"/>
              <a:t>Add first level body copy</a:t>
            </a:r>
          </a:p>
          <a:p>
            <a:pPr marL="452438" lvl="1" indent="-185738"/>
            <a:r>
              <a:rPr lang="en-US" dirty="0"/>
              <a:t>Second level</a:t>
            </a:r>
          </a:p>
          <a:p>
            <a:pPr marL="801688" lvl="2" indent="-174625"/>
            <a:r>
              <a:rPr lang="en-US" dirty="0"/>
              <a:t>Third level</a:t>
            </a:r>
            <a:endParaRPr lang="en-GB" dirty="0"/>
          </a:p>
        </p:txBody>
      </p:sp>
    </p:spTree>
    <p:extLst>
      <p:ext uri="{BB962C8B-B14F-4D97-AF65-F5344CB8AC3E}">
        <p14:creationId xmlns:p14="http://schemas.microsoft.com/office/powerpoint/2010/main" val="154207366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2 pics &amp; titles with text ">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910E507C-AAE6-4FED-AC4E-A73D986154BA}"/>
              </a:ext>
            </a:extLst>
          </p:cNvPr>
          <p:cNvSpPr>
            <a:spLocks noGrp="1"/>
          </p:cNvSpPr>
          <p:nvPr>
            <p:ph type="pic" sz="quarter" idx="12" hasCustomPrompt="1"/>
          </p:nvPr>
        </p:nvSpPr>
        <p:spPr>
          <a:xfrm>
            <a:off x="2589841" y="1592263"/>
            <a:ext cx="3366773" cy="2549047"/>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15" name="Text Placeholder 9">
            <a:extLst>
              <a:ext uri="{FF2B5EF4-FFF2-40B4-BE49-F238E27FC236}">
                <a16:creationId xmlns:a16="http://schemas.microsoft.com/office/drawing/2014/main" id="{C635C1B9-56DB-4822-8BE1-1B71F05D39B4}"/>
              </a:ext>
            </a:extLst>
          </p:cNvPr>
          <p:cNvSpPr>
            <a:spLocks noGrp="1"/>
          </p:cNvSpPr>
          <p:nvPr>
            <p:ph type="body" sz="quarter" idx="13" hasCustomPrompt="1"/>
          </p:nvPr>
        </p:nvSpPr>
        <p:spPr>
          <a:xfrm>
            <a:off x="2589841" y="3652359"/>
            <a:ext cx="3366773" cy="488951"/>
          </a:xfrm>
          <a:solidFill>
            <a:srgbClr val="4D4D4D"/>
          </a:solidFill>
        </p:spPr>
        <p:txBody>
          <a:bodyPr lIns="108000" tIns="108000" rIns="108000" bIns="108000"/>
          <a:lstStyle>
            <a:lvl1pPr marL="0" indent="0">
              <a:buFont typeface="Arial" panose="020B0604020202020204" pitchFamily="34" charset="0"/>
              <a:buNone/>
              <a:defRPr sz="1000" i="0">
                <a:solidFill>
                  <a:schemeClr val="bg1"/>
                </a:solidFill>
                <a:latin typeface="Arial" panose="020B0604020202020204" pitchFamily="34" charset="0"/>
                <a:cs typeface="Arial" panose="020B0604020202020204" pitchFamily="34" charset="0"/>
              </a:defRPr>
            </a:lvl1pPr>
          </a:lstStyle>
          <a:p>
            <a:pPr lvl="0"/>
            <a:r>
              <a:rPr lang="en-US" dirty="0"/>
              <a:t>Add picture caption</a:t>
            </a:r>
            <a:endParaRPr lang="en-GB" dirty="0"/>
          </a:p>
        </p:txBody>
      </p:sp>
      <p:sp>
        <p:nvSpPr>
          <p:cNvPr id="4" name="Text Placeholder 3">
            <a:extLst>
              <a:ext uri="{FF2B5EF4-FFF2-40B4-BE49-F238E27FC236}">
                <a16:creationId xmlns:a16="http://schemas.microsoft.com/office/drawing/2014/main" id="{C294BD5C-A104-49D3-B85B-71FA3DCD71ED}"/>
              </a:ext>
            </a:extLst>
          </p:cNvPr>
          <p:cNvSpPr>
            <a:spLocks noGrp="1"/>
          </p:cNvSpPr>
          <p:nvPr>
            <p:ph type="body" sz="quarter" idx="14" hasCustomPrompt="1"/>
          </p:nvPr>
        </p:nvSpPr>
        <p:spPr>
          <a:xfrm>
            <a:off x="2589841" y="4777454"/>
            <a:ext cx="3366765" cy="1080421"/>
          </a:xfrm>
        </p:spPr>
        <p:txBody>
          <a:bodyPr vert="horz" lIns="0" tIns="45720" rIns="91440" bIns="45720" rtlCol="0">
            <a:noAutofit/>
          </a:bodyPr>
          <a:lstStyle>
            <a:lvl1pPr>
              <a:defRPr lang="en-US" sz="1400" dirty="0"/>
            </a:lvl1pPr>
            <a:lvl2pPr>
              <a:defRPr lang="en-US" sz="1400" dirty="0"/>
            </a:lvl2pPr>
            <a:lvl3pPr>
              <a:defRPr lang="en-GB" sz="1400" dirty="0"/>
            </a:lvl3pPr>
          </a:lstStyle>
          <a:p>
            <a:pPr marL="174625" lvl="0" indent="-174625"/>
            <a:r>
              <a:rPr lang="en-US" dirty="0"/>
              <a:t>Add first level body copy</a:t>
            </a:r>
          </a:p>
          <a:p>
            <a:pPr marL="452438" lvl="1" indent="-185738"/>
            <a:r>
              <a:rPr lang="en-US" dirty="0"/>
              <a:t>Second level</a:t>
            </a:r>
          </a:p>
          <a:p>
            <a:pPr marL="801688" lvl="2" indent="-174625"/>
            <a:r>
              <a:rPr lang="en-US" dirty="0"/>
              <a:t>Third level</a:t>
            </a:r>
            <a:endParaRPr lang="en-GB" dirty="0"/>
          </a:p>
        </p:txBody>
      </p:sp>
      <p:sp>
        <p:nvSpPr>
          <p:cNvPr id="16" name="Text Placeholder 3">
            <a:extLst>
              <a:ext uri="{FF2B5EF4-FFF2-40B4-BE49-F238E27FC236}">
                <a16:creationId xmlns:a16="http://schemas.microsoft.com/office/drawing/2014/main" id="{42413540-D425-4896-8C8F-BB48A601BBF8}"/>
              </a:ext>
            </a:extLst>
          </p:cNvPr>
          <p:cNvSpPr>
            <a:spLocks noGrp="1"/>
          </p:cNvSpPr>
          <p:nvPr>
            <p:ph type="body" sz="quarter" idx="21" hasCustomPrompt="1"/>
          </p:nvPr>
        </p:nvSpPr>
        <p:spPr>
          <a:xfrm>
            <a:off x="2589841" y="4338197"/>
            <a:ext cx="3366765" cy="323946"/>
          </a:xfrm>
        </p:spPr>
        <p:txBody>
          <a:bodyPr vert="horz" lIns="0" tIns="0" rIns="0" bIns="0" rtlCol="0">
            <a:noAutofit/>
          </a:bodyPr>
          <a:lstStyle>
            <a:lvl1pPr marL="0" indent="0">
              <a:buFont typeface="Arial" panose="020B0604020202020204" pitchFamily="34" charset="0"/>
              <a:buNone/>
              <a:defRPr lang="en-US" smtClean="0">
                <a:latin typeface="Arial" panose="020B0604020202020204" pitchFamily="34" charset="0"/>
              </a:defRPr>
            </a:lvl1pPr>
            <a:lvl2pPr marL="457200" indent="0">
              <a:buFont typeface="Arial" panose="020B0604020202020204" pitchFamily="34" charset="0"/>
              <a:buNone/>
              <a:defRPr lang="en-US" smtClean="0">
                <a:latin typeface="+mj-lt"/>
              </a:defRPr>
            </a:lvl2pPr>
            <a:lvl3pPr marL="914400" indent="0">
              <a:buFont typeface="Arial" panose="020B0604020202020204" pitchFamily="34" charset="0"/>
              <a:buNone/>
              <a:defRPr lang="en-US" smtClean="0">
                <a:latin typeface="+mj-lt"/>
              </a:defRPr>
            </a:lvl3pPr>
            <a:lvl4pPr marL="1371600" indent="0">
              <a:buFont typeface="Arial" panose="020B0604020202020204" pitchFamily="34" charset="0"/>
              <a:buNone/>
              <a:defRPr lang="en-US" smtClean="0">
                <a:latin typeface="+mj-lt"/>
              </a:defRPr>
            </a:lvl4pPr>
            <a:lvl5pPr marL="1828800" indent="0">
              <a:buFont typeface="Arial" panose="020B0604020202020204" pitchFamily="34" charset="0"/>
              <a:buNone/>
              <a:defRPr lang="en-GB">
                <a:latin typeface="+mj-lt"/>
              </a:defRPr>
            </a:lvl5pPr>
          </a:lstStyle>
          <a:p>
            <a:pPr lvl="0">
              <a:lnSpc>
                <a:spcPct val="120000"/>
              </a:lnSpc>
              <a:spcAft>
                <a:spcPts val="600"/>
              </a:spcAft>
            </a:pPr>
            <a:r>
              <a:rPr lang="en-US" dirty="0"/>
              <a:t>Add title</a:t>
            </a:r>
            <a:endParaRPr lang="en-GB" dirty="0"/>
          </a:p>
        </p:txBody>
      </p:sp>
      <p:sp>
        <p:nvSpPr>
          <p:cNvPr id="12" name="Title 1">
            <a:extLst>
              <a:ext uri="{FF2B5EF4-FFF2-40B4-BE49-F238E27FC236}">
                <a16:creationId xmlns:a16="http://schemas.microsoft.com/office/drawing/2014/main" id="{B7210237-0A48-41D6-B1C6-45B698F45564}"/>
              </a:ext>
            </a:extLst>
          </p:cNvPr>
          <p:cNvSpPr>
            <a:spLocks noGrp="1"/>
          </p:cNvSpPr>
          <p:nvPr>
            <p:ph type="title" hasCustomPrompt="1"/>
          </p:nvPr>
        </p:nvSpPr>
        <p:spPr>
          <a:xfrm>
            <a:off x="906463" y="506192"/>
            <a:ext cx="10393362" cy="540000"/>
          </a:xfrm>
        </p:spPr>
        <p:txBody>
          <a:bodyPr anchor="ctr"/>
          <a:lstStyle>
            <a:lvl1pPr>
              <a:defRPr/>
            </a:lvl1pPr>
          </a:lstStyle>
          <a:p>
            <a:r>
              <a:rPr lang="en-US" dirty="0"/>
              <a:t>Add title</a:t>
            </a:r>
            <a:endParaRPr lang="en-GB" dirty="0"/>
          </a:p>
        </p:txBody>
      </p:sp>
      <p:sp>
        <p:nvSpPr>
          <p:cNvPr id="17" name="Text Placeholder 3">
            <a:extLst>
              <a:ext uri="{FF2B5EF4-FFF2-40B4-BE49-F238E27FC236}">
                <a16:creationId xmlns:a16="http://schemas.microsoft.com/office/drawing/2014/main" id="{55EAB272-54CF-41F3-9510-996550363EE3}"/>
              </a:ext>
            </a:extLst>
          </p:cNvPr>
          <p:cNvSpPr>
            <a:spLocks noGrp="1"/>
          </p:cNvSpPr>
          <p:nvPr>
            <p:ph type="body" sz="quarter" idx="10" hasCustomPrompt="1"/>
          </p:nvPr>
        </p:nvSpPr>
        <p:spPr>
          <a:xfrm>
            <a:off x="906463" y="1155943"/>
            <a:ext cx="10393361"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
        <p:nvSpPr>
          <p:cNvPr id="21" name="Picture Placeholder 7">
            <a:extLst>
              <a:ext uri="{FF2B5EF4-FFF2-40B4-BE49-F238E27FC236}">
                <a16:creationId xmlns:a16="http://schemas.microsoft.com/office/drawing/2014/main" id="{B21ABBB2-A65E-473E-9031-2D58A953D25D}"/>
              </a:ext>
            </a:extLst>
          </p:cNvPr>
          <p:cNvSpPr>
            <a:spLocks noGrp="1"/>
          </p:cNvSpPr>
          <p:nvPr>
            <p:ph type="pic" sz="quarter" idx="22" hasCustomPrompt="1"/>
          </p:nvPr>
        </p:nvSpPr>
        <p:spPr>
          <a:xfrm>
            <a:off x="6235371" y="1592263"/>
            <a:ext cx="3366773" cy="2549047"/>
          </a:xfrm>
          <a:solidFill>
            <a:schemeClr val="bg2">
              <a:lumMod val="95000"/>
            </a:schemeClr>
          </a:solidFill>
        </p:spPr>
        <p:txBody>
          <a:bodyPr/>
          <a:lstStyle>
            <a:lvl1pPr marL="0" indent="0">
              <a:buFont typeface="Arial" panose="020B0604020202020204" pitchFamily="34" charset="0"/>
              <a:buNone/>
              <a:defRPr sz="1600">
                <a:solidFill>
                  <a:schemeClr val="bg1"/>
                </a:solidFill>
              </a:defRPr>
            </a:lvl1pPr>
          </a:lstStyle>
          <a:p>
            <a:r>
              <a:rPr lang="en-GB" dirty="0"/>
              <a:t>Add picture</a:t>
            </a:r>
          </a:p>
        </p:txBody>
      </p:sp>
      <p:sp>
        <p:nvSpPr>
          <p:cNvPr id="22" name="Text Placeholder 9">
            <a:extLst>
              <a:ext uri="{FF2B5EF4-FFF2-40B4-BE49-F238E27FC236}">
                <a16:creationId xmlns:a16="http://schemas.microsoft.com/office/drawing/2014/main" id="{BB8D0AF9-A91A-4148-8591-42DEFFBDFD00}"/>
              </a:ext>
            </a:extLst>
          </p:cNvPr>
          <p:cNvSpPr>
            <a:spLocks noGrp="1"/>
          </p:cNvSpPr>
          <p:nvPr>
            <p:ph type="body" sz="quarter" idx="23" hasCustomPrompt="1"/>
          </p:nvPr>
        </p:nvSpPr>
        <p:spPr>
          <a:xfrm>
            <a:off x="6235371" y="3652359"/>
            <a:ext cx="3366773" cy="488951"/>
          </a:xfrm>
          <a:solidFill>
            <a:srgbClr val="4D4D4D"/>
          </a:solidFill>
        </p:spPr>
        <p:txBody>
          <a:bodyPr lIns="108000" tIns="108000" rIns="108000" bIns="108000"/>
          <a:lstStyle>
            <a:lvl1pPr marL="0" indent="0">
              <a:buFont typeface="Arial" panose="020B0604020202020204" pitchFamily="34" charset="0"/>
              <a:buNone/>
              <a:defRPr sz="1000" i="0">
                <a:solidFill>
                  <a:schemeClr val="bg1"/>
                </a:solidFill>
                <a:latin typeface="Arial" panose="020B0604020202020204" pitchFamily="34" charset="0"/>
                <a:cs typeface="Arial" panose="020B0604020202020204" pitchFamily="34" charset="0"/>
              </a:defRPr>
            </a:lvl1pPr>
          </a:lstStyle>
          <a:p>
            <a:pPr lvl="0"/>
            <a:r>
              <a:rPr lang="en-US" dirty="0"/>
              <a:t>Add picture caption</a:t>
            </a:r>
            <a:endParaRPr lang="en-GB" dirty="0"/>
          </a:p>
        </p:txBody>
      </p:sp>
      <p:sp>
        <p:nvSpPr>
          <p:cNvPr id="23" name="Text Placeholder 3">
            <a:extLst>
              <a:ext uri="{FF2B5EF4-FFF2-40B4-BE49-F238E27FC236}">
                <a16:creationId xmlns:a16="http://schemas.microsoft.com/office/drawing/2014/main" id="{0D9D78BD-D2E1-47D7-B5D8-A25520358717}"/>
              </a:ext>
            </a:extLst>
          </p:cNvPr>
          <p:cNvSpPr>
            <a:spLocks noGrp="1"/>
          </p:cNvSpPr>
          <p:nvPr>
            <p:ph type="body" sz="quarter" idx="24" hasCustomPrompt="1"/>
          </p:nvPr>
        </p:nvSpPr>
        <p:spPr>
          <a:xfrm>
            <a:off x="6235371" y="4777454"/>
            <a:ext cx="3366765" cy="1080421"/>
          </a:xfrm>
        </p:spPr>
        <p:txBody>
          <a:bodyPr vert="horz" lIns="0" tIns="45720" rIns="91440" bIns="45720" rtlCol="0">
            <a:noAutofit/>
          </a:bodyPr>
          <a:lstStyle>
            <a:lvl1pPr>
              <a:defRPr lang="en-US" sz="1400" dirty="0"/>
            </a:lvl1pPr>
            <a:lvl2pPr>
              <a:defRPr lang="en-US" sz="1400" dirty="0"/>
            </a:lvl2pPr>
            <a:lvl3pPr>
              <a:defRPr lang="en-GB" sz="1400" dirty="0"/>
            </a:lvl3pPr>
          </a:lstStyle>
          <a:p>
            <a:pPr marL="174625" lvl="0" indent="-174625"/>
            <a:r>
              <a:rPr lang="en-US" dirty="0"/>
              <a:t>Add first level body copy</a:t>
            </a:r>
          </a:p>
          <a:p>
            <a:pPr marL="452438" lvl="1" indent="-185738"/>
            <a:r>
              <a:rPr lang="en-US" dirty="0"/>
              <a:t>Second level</a:t>
            </a:r>
          </a:p>
          <a:p>
            <a:pPr marL="801688" lvl="2" indent="-174625"/>
            <a:r>
              <a:rPr lang="en-US" dirty="0"/>
              <a:t>Third level</a:t>
            </a:r>
            <a:endParaRPr lang="en-GB" dirty="0"/>
          </a:p>
        </p:txBody>
      </p:sp>
      <p:sp>
        <p:nvSpPr>
          <p:cNvPr id="24" name="Text Placeholder 3">
            <a:extLst>
              <a:ext uri="{FF2B5EF4-FFF2-40B4-BE49-F238E27FC236}">
                <a16:creationId xmlns:a16="http://schemas.microsoft.com/office/drawing/2014/main" id="{C6287A56-279A-4E06-B279-80BA7C8F1366}"/>
              </a:ext>
            </a:extLst>
          </p:cNvPr>
          <p:cNvSpPr>
            <a:spLocks noGrp="1"/>
          </p:cNvSpPr>
          <p:nvPr>
            <p:ph type="body" sz="quarter" idx="25" hasCustomPrompt="1"/>
          </p:nvPr>
        </p:nvSpPr>
        <p:spPr>
          <a:xfrm>
            <a:off x="6235371" y="4338197"/>
            <a:ext cx="3366765" cy="323946"/>
          </a:xfrm>
        </p:spPr>
        <p:txBody>
          <a:bodyPr vert="horz" lIns="0" tIns="0" rIns="0" bIns="0" rtlCol="0">
            <a:noAutofit/>
          </a:bodyPr>
          <a:lstStyle>
            <a:lvl1pPr marL="0" indent="0">
              <a:buFont typeface="Arial" panose="020B0604020202020204" pitchFamily="34" charset="0"/>
              <a:buNone/>
              <a:defRPr lang="en-US" smtClean="0">
                <a:latin typeface="Arial" panose="020B0604020202020204" pitchFamily="34" charset="0"/>
              </a:defRPr>
            </a:lvl1pPr>
            <a:lvl2pPr marL="457200" indent="0">
              <a:buFont typeface="Arial" panose="020B0604020202020204" pitchFamily="34" charset="0"/>
              <a:buNone/>
              <a:defRPr lang="en-US" smtClean="0">
                <a:latin typeface="+mj-lt"/>
              </a:defRPr>
            </a:lvl2pPr>
            <a:lvl3pPr marL="914400" indent="0">
              <a:buFont typeface="Arial" panose="020B0604020202020204" pitchFamily="34" charset="0"/>
              <a:buNone/>
              <a:defRPr lang="en-US" smtClean="0">
                <a:latin typeface="+mj-lt"/>
              </a:defRPr>
            </a:lvl3pPr>
            <a:lvl4pPr marL="1371600" indent="0">
              <a:buFont typeface="Arial" panose="020B0604020202020204" pitchFamily="34" charset="0"/>
              <a:buNone/>
              <a:defRPr lang="en-US" smtClean="0">
                <a:latin typeface="+mj-lt"/>
              </a:defRPr>
            </a:lvl4pPr>
            <a:lvl5pPr marL="1828800" indent="0">
              <a:buFont typeface="Arial" panose="020B0604020202020204" pitchFamily="34" charset="0"/>
              <a:buNone/>
              <a:defRPr lang="en-GB">
                <a:latin typeface="+mj-lt"/>
              </a:defRPr>
            </a:lvl5pPr>
          </a:lstStyle>
          <a:p>
            <a:pPr lvl="0">
              <a:lnSpc>
                <a:spcPct val="120000"/>
              </a:lnSpc>
              <a:spcAft>
                <a:spcPts val="600"/>
              </a:spcAft>
            </a:pPr>
            <a:r>
              <a:rPr lang="en-US" dirty="0"/>
              <a:t>Add title</a:t>
            </a:r>
            <a:endParaRPr lang="en-GB" dirty="0"/>
          </a:p>
        </p:txBody>
      </p:sp>
    </p:spTree>
    <p:extLst>
      <p:ext uri="{BB962C8B-B14F-4D97-AF65-F5344CB8AC3E}">
        <p14:creationId xmlns:p14="http://schemas.microsoft.com/office/powerpoint/2010/main" val="336152509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subtitle, content &amp; large pictu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CEB854-CE92-4FA8-8665-63D883D8BED3}"/>
              </a:ext>
            </a:extLst>
          </p:cNvPr>
          <p:cNvSpPr/>
          <p:nvPr userDrawn="1"/>
        </p:nvSpPr>
        <p:spPr bwMode="gray">
          <a:xfrm>
            <a:off x="359596" y="811658"/>
            <a:ext cx="11743361" cy="40343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indent="0" algn="ctr">
              <a:spcBef>
                <a:spcPts val="300"/>
              </a:spcBef>
              <a:buFont typeface="Courier New" pitchFamily="49" charset="0"/>
              <a:buNone/>
            </a:pPr>
            <a:endParaRPr lang="en-GB" sz="1600" dirty="0" err="1">
              <a:solidFill>
                <a:schemeClr val="bg1"/>
              </a:solidFill>
              <a:latin typeface="Brave Sans" panose="020B0504020101010102" pitchFamily="34" charset="0"/>
              <a:cs typeface="Brave Sans" panose="020B0504020101010102" pitchFamily="34" charset="0"/>
            </a:endParaRPr>
          </a:p>
        </p:txBody>
      </p:sp>
      <p:cxnSp>
        <p:nvCxnSpPr>
          <p:cNvPr id="11" name="Straight Connector 10">
            <a:extLst>
              <a:ext uri="{FF2B5EF4-FFF2-40B4-BE49-F238E27FC236}">
                <a16:creationId xmlns:a16="http://schemas.microsoft.com/office/drawing/2014/main" id="{6AC8A76D-ECD1-48DB-AD5F-CE32BFB58777}"/>
              </a:ext>
            </a:extLst>
          </p:cNvPr>
          <p:cNvCxnSpPr>
            <a:cxnSpLocks/>
          </p:cNvCxnSpPr>
          <p:nvPr userDrawn="1"/>
        </p:nvCxnSpPr>
        <p:spPr>
          <a:xfrm>
            <a:off x="906463" y="1074695"/>
            <a:ext cx="5868908" cy="0"/>
          </a:xfrm>
          <a:prstGeom prst="line">
            <a:avLst/>
          </a:prstGeom>
          <a:ln w="12700">
            <a:solidFill>
              <a:schemeClr val="tx2"/>
            </a:solidFill>
            <a:tailEnd type="none"/>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CDFAFE8B-1D42-460B-875F-B063FE652E28}"/>
              </a:ext>
            </a:extLst>
          </p:cNvPr>
          <p:cNvSpPr>
            <a:spLocks noGrp="1"/>
          </p:cNvSpPr>
          <p:nvPr>
            <p:ph sz="quarter" idx="11" hasCustomPrompt="1"/>
          </p:nvPr>
        </p:nvSpPr>
        <p:spPr>
          <a:xfrm>
            <a:off x="906462" y="1585430"/>
            <a:ext cx="5868909" cy="4272445"/>
          </a:xfrm>
        </p:spPr>
        <p:txBody>
          <a:bodyPr vert="horz" lIns="0" tIns="45720" rIns="9144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Picture Placeholder 7">
            <a:extLst>
              <a:ext uri="{FF2B5EF4-FFF2-40B4-BE49-F238E27FC236}">
                <a16:creationId xmlns:a16="http://schemas.microsoft.com/office/drawing/2014/main" id="{35BB7F6E-5153-4780-80FD-C3880708F546}"/>
              </a:ext>
            </a:extLst>
          </p:cNvPr>
          <p:cNvSpPr>
            <a:spLocks noGrp="1"/>
          </p:cNvSpPr>
          <p:nvPr>
            <p:ph type="pic" sz="quarter" idx="20" hasCustomPrompt="1"/>
          </p:nvPr>
        </p:nvSpPr>
        <p:spPr>
          <a:xfrm>
            <a:off x="7227066" y="630237"/>
            <a:ext cx="4072759" cy="5227635"/>
          </a:xfrm>
          <a:solidFill>
            <a:schemeClr val="bg2">
              <a:lumMod val="95000"/>
            </a:schemeClr>
          </a:solidFill>
        </p:spPr>
        <p:txBody>
          <a:bodyPr vert="horz" lIns="0" tIns="45720" rIns="91440" bIns="45720" rtlCol="0">
            <a:noAutofit/>
          </a:bodyPr>
          <a:lstStyle>
            <a:lvl1pPr>
              <a:defRPr lang="en-GB" dirty="0">
                <a:solidFill>
                  <a:schemeClr val="bg1"/>
                </a:solidFill>
              </a:defRPr>
            </a:lvl1pPr>
          </a:lstStyle>
          <a:p>
            <a:pPr marL="0" lvl="0" indent="0">
              <a:buNone/>
            </a:pPr>
            <a:r>
              <a:rPr lang="en-GB" dirty="0"/>
              <a:t>Add picture</a:t>
            </a:r>
          </a:p>
        </p:txBody>
      </p:sp>
      <p:sp>
        <p:nvSpPr>
          <p:cNvPr id="9" name="Text Placeholder 9">
            <a:extLst>
              <a:ext uri="{FF2B5EF4-FFF2-40B4-BE49-F238E27FC236}">
                <a16:creationId xmlns:a16="http://schemas.microsoft.com/office/drawing/2014/main" id="{9F34B7CA-F8C7-4C5F-BB60-E4395928D429}"/>
              </a:ext>
            </a:extLst>
          </p:cNvPr>
          <p:cNvSpPr>
            <a:spLocks noGrp="1"/>
          </p:cNvSpPr>
          <p:nvPr>
            <p:ph type="body" sz="quarter" idx="21" hasCustomPrompt="1"/>
          </p:nvPr>
        </p:nvSpPr>
        <p:spPr>
          <a:xfrm>
            <a:off x="7227066" y="5386688"/>
            <a:ext cx="4072759" cy="471184"/>
          </a:xfrm>
          <a:solidFill>
            <a:srgbClr val="4D4D4D"/>
          </a:solidFill>
        </p:spPr>
        <p:txBody>
          <a:bodyPr lIns="108000" tIns="108000" rIns="108000" bIns="108000"/>
          <a:lstStyle>
            <a:lvl1pPr marL="0" indent="0">
              <a:buFont typeface="Arial" panose="020B0604020202020204" pitchFamily="34" charset="0"/>
              <a:buNone/>
              <a:defRPr sz="1000" i="0">
                <a:solidFill>
                  <a:schemeClr val="bg1"/>
                </a:solidFill>
                <a:latin typeface="Arial" panose="020B0604020202020204" pitchFamily="34" charset="0"/>
                <a:cs typeface="Arial" panose="020B0604020202020204" pitchFamily="34" charset="0"/>
              </a:defRPr>
            </a:lvl1pPr>
          </a:lstStyle>
          <a:p>
            <a:pPr lvl="0"/>
            <a:r>
              <a:rPr lang="en-US" dirty="0"/>
              <a:t>Add picture caption</a:t>
            </a:r>
            <a:endParaRPr lang="en-GB" dirty="0"/>
          </a:p>
        </p:txBody>
      </p:sp>
      <p:sp>
        <p:nvSpPr>
          <p:cNvPr id="10" name="Title 1">
            <a:extLst>
              <a:ext uri="{FF2B5EF4-FFF2-40B4-BE49-F238E27FC236}">
                <a16:creationId xmlns:a16="http://schemas.microsoft.com/office/drawing/2014/main" id="{7D83CB9C-45E0-4B08-AB03-C2C5F4C24057}"/>
              </a:ext>
            </a:extLst>
          </p:cNvPr>
          <p:cNvSpPr>
            <a:spLocks noGrp="1"/>
          </p:cNvSpPr>
          <p:nvPr>
            <p:ph type="title" hasCustomPrompt="1"/>
          </p:nvPr>
        </p:nvSpPr>
        <p:spPr>
          <a:xfrm>
            <a:off x="906463" y="506192"/>
            <a:ext cx="5868909" cy="540000"/>
          </a:xfrm>
        </p:spPr>
        <p:txBody>
          <a:bodyPr anchor="ctr"/>
          <a:lstStyle>
            <a:lvl1pPr>
              <a:defRPr/>
            </a:lvl1pPr>
          </a:lstStyle>
          <a:p>
            <a:r>
              <a:rPr lang="en-US" dirty="0"/>
              <a:t>Add title</a:t>
            </a:r>
            <a:endParaRPr lang="en-GB" dirty="0"/>
          </a:p>
        </p:txBody>
      </p:sp>
      <p:sp>
        <p:nvSpPr>
          <p:cNvPr id="12" name="Text Placeholder 3">
            <a:extLst>
              <a:ext uri="{FF2B5EF4-FFF2-40B4-BE49-F238E27FC236}">
                <a16:creationId xmlns:a16="http://schemas.microsoft.com/office/drawing/2014/main" id="{2A22B088-EB16-4642-80AC-4C7D87CFAE0B}"/>
              </a:ext>
            </a:extLst>
          </p:cNvPr>
          <p:cNvSpPr>
            <a:spLocks noGrp="1"/>
          </p:cNvSpPr>
          <p:nvPr>
            <p:ph type="body" sz="quarter" idx="10" hasCustomPrompt="1"/>
          </p:nvPr>
        </p:nvSpPr>
        <p:spPr>
          <a:xfrm>
            <a:off x="906464" y="1155943"/>
            <a:ext cx="5868908" cy="267416"/>
          </a:xfrm>
        </p:spPr>
        <p:txBody>
          <a:bodyPr vert="horz" lIns="0" tIns="0" rIns="0" bIns="0" rtlCol="0">
            <a:noAutofit/>
          </a:bodyPr>
          <a:lstStyle>
            <a:lvl1pPr marL="0" indent="0">
              <a:buFont typeface="Arial" panose="020B0604020202020204" pitchFamily="34" charset="0"/>
              <a:buNone/>
              <a:defRPr lang="en-GB" sz="2000" b="1" dirty="0">
                <a:latin typeface="Arial" panose="020B0604020202020204" pitchFamily="34" charset="0"/>
                <a:cs typeface="Arial" panose="020B0604020202020204" pitchFamily="34" charset="0"/>
              </a:defRPr>
            </a:lvl1pPr>
          </a:lstStyle>
          <a:p>
            <a:pPr marL="228600" lvl="0" indent="-228600">
              <a:lnSpc>
                <a:spcPct val="100000"/>
              </a:lnSpc>
              <a:spcAft>
                <a:spcPts val="0"/>
              </a:spcAft>
            </a:pPr>
            <a:r>
              <a:rPr lang="en-US" dirty="0"/>
              <a:t>Add subtitle</a:t>
            </a:r>
            <a:endParaRPr lang="en-GB" dirty="0"/>
          </a:p>
        </p:txBody>
      </p:sp>
    </p:spTree>
    <p:extLst>
      <p:ext uri="{BB962C8B-B14F-4D97-AF65-F5344CB8AC3E}">
        <p14:creationId xmlns:p14="http://schemas.microsoft.com/office/powerpoint/2010/main" val="29336221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D1B39-48D7-533C-E3D3-32DF9F6FD0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2967D90-ED79-7C97-AF7C-90792EAF61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BC5E10-36CA-4131-38DD-6FB51836D57A}"/>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5" name="Footer Placeholder 4">
            <a:extLst>
              <a:ext uri="{FF2B5EF4-FFF2-40B4-BE49-F238E27FC236}">
                <a16:creationId xmlns:a16="http://schemas.microsoft.com/office/drawing/2014/main" id="{4C157053-7CA0-ECAB-F9E6-453DE134723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E26426-E454-2414-C152-94A7D005923E}"/>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955189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408D9-2055-EDFB-02B7-367C6279C3C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7009BF3-3367-555F-A722-D3A5923388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812BA3-B441-4DB7-FBE0-790A9AA0EE3B}"/>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5" name="Footer Placeholder 4">
            <a:extLst>
              <a:ext uri="{FF2B5EF4-FFF2-40B4-BE49-F238E27FC236}">
                <a16:creationId xmlns:a16="http://schemas.microsoft.com/office/drawing/2014/main" id="{A75E895A-5CF7-0194-0B50-9CA146C587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0D3A6A-2875-2CF7-EAC2-AB4BAE019BB3}"/>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393496737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091E3-F8AA-DAB2-FC56-E48CE20B23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607CACE-4B06-62F0-F563-0C938E43FF6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657AAE-9E66-34A4-54EE-6B238A2F7E50}"/>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5" name="Footer Placeholder 4">
            <a:extLst>
              <a:ext uri="{FF2B5EF4-FFF2-40B4-BE49-F238E27FC236}">
                <a16:creationId xmlns:a16="http://schemas.microsoft.com/office/drawing/2014/main" id="{9F29F26D-3A02-9EBF-B061-9CFA6B401E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F84297-6CAC-1AC5-47C5-EA6083E631DE}"/>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14946536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23931-04E1-2207-24A1-5F3845BC1BA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6D9E7DE-59FE-14AE-E34E-3FA71BA6BA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751DFEA-1775-63DB-FF90-01AC0C48C6C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9AAC381-6CFD-96EF-90B5-63AEC7E5159D}"/>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6" name="Footer Placeholder 5">
            <a:extLst>
              <a:ext uri="{FF2B5EF4-FFF2-40B4-BE49-F238E27FC236}">
                <a16:creationId xmlns:a16="http://schemas.microsoft.com/office/drawing/2014/main" id="{AF4A58BD-A76A-E428-CB20-8A79CA1786D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789FF63-AC77-4DFB-F80C-B9291108E536}"/>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10559316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24825-D398-4528-2D8B-34D28B05850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63A361C-E6A6-2744-3840-84CA2F210C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8D1D0B-35EC-EF2C-45EC-288FFC6ABD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8A996CC-BD57-6CE8-5CB8-5E78045862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C45C25-042B-BEBF-171A-CFECBA782E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658EA51-1D95-C2D4-91C1-FCAE4357562F}"/>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8" name="Footer Placeholder 7">
            <a:extLst>
              <a:ext uri="{FF2B5EF4-FFF2-40B4-BE49-F238E27FC236}">
                <a16:creationId xmlns:a16="http://schemas.microsoft.com/office/drawing/2014/main" id="{AA05313D-D076-6650-D1EF-CF7D4E9756E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9C2DCFC-59E5-FFFC-EA67-BF5E4D9865E3}"/>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1933842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BF1E7-F7F2-9D2B-4FAF-CEBF5D85530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09B8C9B-A237-BA65-4438-FDBF8AD2063F}"/>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4" name="Footer Placeholder 3">
            <a:extLst>
              <a:ext uri="{FF2B5EF4-FFF2-40B4-BE49-F238E27FC236}">
                <a16:creationId xmlns:a16="http://schemas.microsoft.com/office/drawing/2014/main" id="{B4890FE3-AFBF-C8AF-A3BA-DEEF3CB0A07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566D191-0C97-7427-B077-3D2CBDB00AD8}"/>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314738319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EBA567-93DC-7904-4A40-5E548971CAFD}"/>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3" name="Footer Placeholder 2">
            <a:extLst>
              <a:ext uri="{FF2B5EF4-FFF2-40B4-BE49-F238E27FC236}">
                <a16:creationId xmlns:a16="http://schemas.microsoft.com/office/drawing/2014/main" id="{D0371920-D5D1-86DA-5B34-4C47F683DA4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2EB0AF1-1035-5B72-A92C-4C70BF6FC426}"/>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34948844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C90C3-8BE2-2E39-8A05-F25E5C1B4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3C33CBD-67B2-0708-C874-6EE98BFE81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B64E78F-0FA1-6A71-126B-DF96E2EADE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A06E37-5D8F-523B-0699-8B5ADAD83243}"/>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6" name="Footer Placeholder 5">
            <a:extLst>
              <a:ext uri="{FF2B5EF4-FFF2-40B4-BE49-F238E27FC236}">
                <a16:creationId xmlns:a16="http://schemas.microsoft.com/office/drawing/2014/main" id="{57E48648-1E0F-F0BC-5718-B6A3E48120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387CF33-9A4C-3D20-02D1-9524824A79CC}"/>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197182512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BD363-879C-CDC4-6944-C32D464909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B3A9F8B-2F6C-DFC5-5C73-20FE530CA1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98B3C94-362A-6F6F-DEBE-074AB85D15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02B02A-2618-BA94-1C8E-FEA4448A9693}"/>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6" name="Footer Placeholder 5">
            <a:extLst>
              <a:ext uri="{FF2B5EF4-FFF2-40B4-BE49-F238E27FC236}">
                <a16:creationId xmlns:a16="http://schemas.microsoft.com/office/drawing/2014/main" id="{93EF8578-DDC9-ACC6-1486-9EF32301E93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3D96BC8-8667-A605-82B9-A7FE13B063AE}"/>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32040534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EFBC6-A3BF-CF06-03B0-2805C710A25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8C50B2D-182A-C438-EA7C-96007EB204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2E1BC1-542C-1800-EEE3-EADA9D2EDD6B}"/>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5" name="Footer Placeholder 4">
            <a:extLst>
              <a:ext uri="{FF2B5EF4-FFF2-40B4-BE49-F238E27FC236}">
                <a16:creationId xmlns:a16="http://schemas.microsoft.com/office/drawing/2014/main" id="{14AD5924-35E4-36EE-68BD-F7BC5539B8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BC1BB3-F3DD-8586-D003-59811B961BFC}"/>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30899060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D0FEE5-8478-0F6B-6DA9-25D7C501E05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F92457F-3DAB-2334-1D83-BEAE33AE5F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1745E0-5D22-DE2E-B191-B5DBFDC10333}"/>
              </a:ext>
            </a:extLst>
          </p:cNvPr>
          <p:cNvSpPr>
            <a:spLocks noGrp="1"/>
          </p:cNvSpPr>
          <p:nvPr>
            <p:ph type="dt" sz="half" idx="10"/>
          </p:nvPr>
        </p:nvSpPr>
        <p:spPr/>
        <p:txBody>
          <a:bodyPr/>
          <a:lstStyle/>
          <a:p>
            <a:fld id="{14CC3920-EB7E-4FA6-83A7-DC7458CF2596}" type="datetimeFigureOut">
              <a:rPr lang="en-GB" smtClean="0"/>
              <a:t>22/01/2026</a:t>
            </a:fld>
            <a:endParaRPr lang="en-GB"/>
          </a:p>
        </p:txBody>
      </p:sp>
      <p:sp>
        <p:nvSpPr>
          <p:cNvPr id="5" name="Footer Placeholder 4">
            <a:extLst>
              <a:ext uri="{FF2B5EF4-FFF2-40B4-BE49-F238E27FC236}">
                <a16:creationId xmlns:a16="http://schemas.microsoft.com/office/drawing/2014/main" id="{4FD7DD5E-66E5-E3F4-958F-2F26975C8D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E03C949-5AA9-A6F4-C701-3602246BFE39}"/>
              </a:ext>
            </a:extLst>
          </p:cNvPr>
          <p:cNvSpPr>
            <a:spLocks noGrp="1"/>
          </p:cNvSpPr>
          <p:nvPr>
            <p:ph type="sldNum" sz="quarter" idx="12"/>
          </p:nvPr>
        </p:nvSpPr>
        <p:spPr/>
        <p:txBody>
          <a:bodyPr/>
          <a:lstStyle/>
          <a:p>
            <a:fld id="{E34AAE5B-D763-4647-8DFD-04E56FFE9D7D}" type="slidenum">
              <a:rPr lang="en-GB" smtClean="0"/>
              <a:t>‹#›</a:t>
            </a:fld>
            <a:endParaRPr lang="en-GB"/>
          </a:p>
        </p:txBody>
      </p:sp>
    </p:spTree>
    <p:extLst>
      <p:ext uri="{BB962C8B-B14F-4D97-AF65-F5344CB8AC3E}">
        <p14:creationId xmlns:p14="http://schemas.microsoft.com/office/powerpoint/2010/main" val="395279023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422A8C60-D7CE-B3A8-09C8-1DC37F2FCFB0}"/>
              </a:ext>
            </a:extLst>
          </p:cNvPr>
          <p:cNvSpPr>
            <a:spLocks noGrp="1"/>
          </p:cNvSpPr>
          <p:nvPr>
            <p:ph type="body" sz="quarter" idx="15" hasCustomPrompt="1"/>
          </p:nvPr>
        </p:nvSpPr>
        <p:spPr>
          <a:xfrm>
            <a:off x="558800" y="1478358"/>
            <a:ext cx="10977526" cy="4221174"/>
          </a:xfrm>
        </p:spPr>
        <p:txBody>
          <a:bodyPr>
            <a:normAutofit/>
          </a:bodyPr>
          <a:lstStyle>
            <a:lvl1pPr marL="0" indent="0">
              <a:buNone/>
              <a:defRPr sz="3000">
                <a:solidFill>
                  <a:schemeClr val="tx1">
                    <a:lumMod val="65000"/>
                    <a:lumOff val="35000"/>
                  </a:schemeClr>
                </a:solidFill>
                <a:latin typeface="Arial" panose="020B0604020202020204" pitchFamily="34" charset="0"/>
                <a:cs typeface="Arial" panose="020B0604020202020204" pitchFamily="34" charset="0"/>
              </a:defRPr>
            </a:lvl1pPr>
            <a:lvl2pPr>
              <a:defRPr sz="3000">
                <a:solidFill>
                  <a:schemeClr val="tx1">
                    <a:lumMod val="65000"/>
                    <a:lumOff val="35000"/>
                  </a:schemeClr>
                </a:solidFill>
                <a:latin typeface="Arial" panose="020B0604020202020204" pitchFamily="34" charset="0"/>
                <a:cs typeface="Arial" panose="020B0604020202020204" pitchFamily="34" charset="0"/>
              </a:defRPr>
            </a:lvl2pPr>
            <a:lvl3pPr>
              <a:defRPr sz="3000">
                <a:solidFill>
                  <a:schemeClr val="tx1">
                    <a:lumMod val="65000"/>
                    <a:lumOff val="35000"/>
                  </a:schemeClr>
                </a:solidFill>
                <a:latin typeface="Arial" panose="020B0604020202020204" pitchFamily="34" charset="0"/>
                <a:cs typeface="Arial" panose="020B0604020202020204" pitchFamily="34" charset="0"/>
              </a:defRPr>
            </a:lvl3pPr>
            <a:lvl4pPr>
              <a:defRPr sz="3000">
                <a:solidFill>
                  <a:schemeClr val="tx1">
                    <a:lumMod val="65000"/>
                    <a:lumOff val="35000"/>
                  </a:schemeClr>
                </a:solidFill>
                <a:latin typeface="Arial" panose="020B0604020202020204" pitchFamily="34" charset="0"/>
                <a:cs typeface="Arial" panose="020B0604020202020204" pitchFamily="34" charset="0"/>
              </a:defRPr>
            </a:lvl4pPr>
            <a:lvl5pPr>
              <a:defRPr sz="3000">
                <a:solidFill>
                  <a:schemeClr val="tx1">
                    <a:lumMod val="65000"/>
                    <a:lumOff val="35000"/>
                  </a:schemeClr>
                </a:solidFill>
                <a:latin typeface="Arial" panose="020B0604020202020204" pitchFamily="34" charset="0"/>
                <a:cs typeface="Arial" panose="020B0604020202020204" pitchFamily="34" charset="0"/>
              </a:defRPr>
            </a:lvl5pPr>
          </a:lstStyle>
          <a:p>
            <a:pPr lvl="0"/>
            <a:r>
              <a:rPr lang="en-US"/>
              <a:t>Insert paragraph text</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 Placeholder 5">
            <a:extLst>
              <a:ext uri="{FF2B5EF4-FFF2-40B4-BE49-F238E27FC236}">
                <a16:creationId xmlns:a16="http://schemas.microsoft.com/office/drawing/2014/main" id="{03ED82F1-16DE-EC07-86C9-CBFD4A1D3012}"/>
              </a:ext>
            </a:extLst>
          </p:cNvPr>
          <p:cNvSpPr>
            <a:spLocks noGrp="1"/>
          </p:cNvSpPr>
          <p:nvPr>
            <p:ph type="body" sz="quarter" idx="14" hasCustomPrompt="1"/>
          </p:nvPr>
        </p:nvSpPr>
        <p:spPr>
          <a:xfrm>
            <a:off x="558800" y="818774"/>
            <a:ext cx="7755860" cy="590335"/>
          </a:xfrm>
        </p:spPr>
        <p:txBody>
          <a:bodyPr>
            <a:noAutofit/>
          </a:bodyPr>
          <a:lstStyle>
            <a:lvl1pPr marL="0" indent="0">
              <a:buNone/>
              <a:defRPr sz="3600" b="1">
                <a:solidFill>
                  <a:srgbClr val="D6573B"/>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Slide continued… (36pt)</a:t>
            </a:r>
            <a:endParaRPr lang="en-GB"/>
          </a:p>
        </p:txBody>
      </p:sp>
      <p:sp>
        <p:nvSpPr>
          <p:cNvPr id="2" name="Rectangle 1">
            <a:extLst>
              <a:ext uri="{FF2B5EF4-FFF2-40B4-BE49-F238E27FC236}">
                <a16:creationId xmlns:a16="http://schemas.microsoft.com/office/drawing/2014/main" id="{7B8A7B78-934D-798F-D000-9A82C286A297}"/>
              </a:ext>
            </a:extLst>
          </p:cNvPr>
          <p:cNvSpPr/>
          <p:nvPr userDrawn="1"/>
        </p:nvSpPr>
        <p:spPr>
          <a:xfrm>
            <a:off x="0" y="6297283"/>
            <a:ext cx="12192000" cy="560717"/>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Tree>
    <p:extLst>
      <p:ext uri="{BB962C8B-B14F-4D97-AF65-F5344CB8AC3E}">
        <p14:creationId xmlns:p14="http://schemas.microsoft.com/office/powerpoint/2010/main" val="232528354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1C3E1-994F-A411-C80B-BCD27B3F58BF}"/>
              </a:ext>
            </a:extLst>
          </p:cNvPr>
          <p:cNvSpPr>
            <a:spLocks noGrp="1"/>
          </p:cNvSpPr>
          <p:nvPr>
            <p:ph type="title" hasCustomPrompt="1"/>
          </p:nvPr>
        </p:nvSpPr>
        <p:spPr>
          <a:xfrm>
            <a:off x="558800" y="2007759"/>
            <a:ext cx="7140713" cy="1325563"/>
          </a:xfrm>
        </p:spPr>
        <p:txBody>
          <a:bodyPr>
            <a:noAutofit/>
          </a:bodyPr>
          <a:lstStyle>
            <a:lvl1pPr>
              <a:defRPr sz="4400" b="1">
                <a:solidFill>
                  <a:srgbClr val="2D5161"/>
                </a:solidFill>
                <a:latin typeface="Arial" panose="020B0604020202020204" pitchFamily="34" charset="0"/>
                <a:cs typeface="Arial" panose="020B0604020202020204" pitchFamily="34" charset="0"/>
              </a:defRPr>
            </a:lvl1pPr>
          </a:lstStyle>
          <a:p>
            <a:r>
              <a:rPr lang="en-US"/>
              <a:t>Insert presentation </a:t>
            </a:r>
            <a:br>
              <a:rPr lang="en-US"/>
            </a:br>
            <a:r>
              <a:rPr lang="en-US"/>
              <a:t>title here (44pt)</a:t>
            </a:r>
            <a:endParaRPr lang="en-GB"/>
          </a:p>
        </p:txBody>
      </p:sp>
      <p:sp>
        <p:nvSpPr>
          <p:cNvPr id="10" name="Rectangle 9">
            <a:extLst>
              <a:ext uri="{FF2B5EF4-FFF2-40B4-BE49-F238E27FC236}">
                <a16:creationId xmlns:a16="http://schemas.microsoft.com/office/drawing/2014/main" id="{6BC5E86C-7554-2465-45FC-6C91CAE9D7ED}"/>
              </a:ext>
            </a:extLst>
          </p:cNvPr>
          <p:cNvSpPr/>
          <p:nvPr userDrawn="1"/>
        </p:nvSpPr>
        <p:spPr>
          <a:xfrm>
            <a:off x="0" y="6297283"/>
            <a:ext cx="12192000" cy="560717"/>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
        <p:nvSpPr>
          <p:cNvPr id="14" name="Text Placeholder 13">
            <a:extLst>
              <a:ext uri="{FF2B5EF4-FFF2-40B4-BE49-F238E27FC236}">
                <a16:creationId xmlns:a16="http://schemas.microsoft.com/office/drawing/2014/main" id="{2985BDB4-36D8-BB5F-8478-202FA270CCCC}"/>
              </a:ext>
            </a:extLst>
          </p:cNvPr>
          <p:cNvSpPr>
            <a:spLocks noGrp="1"/>
          </p:cNvSpPr>
          <p:nvPr>
            <p:ph type="body" sz="quarter" idx="10" hasCustomPrompt="1"/>
          </p:nvPr>
        </p:nvSpPr>
        <p:spPr>
          <a:xfrm>
            <a:off x="558800" y="3324575"/>
            <a:ext cx="7140713" cy="929373"/>
          </a:xfrm>
        </p:spPr>
        <p:txBody>
          <a:bodyPr>
            <a:normAutofit/>
          </a:bodyPr>
          <a:lstStyle>
            <a:lvl1pPr marL="0" indent="0">
              <a:buNone/>
              <a:defRPr sz="4000">
                <a:latin typeface="Arial" panose="020B0604020202020204" pitchFamily="34" charset="0"/>
                <a:cs typeface="Arial" panose="020B0604020202020204" pitchFamily="34" charset="0"/>
              </a:defRPr>
            </a:lvl1pPr>
          </a:lstStyle>
          <a:p>
            <a:pPr lvl="0"/>
            <a:r>
              <a:rPr lang="en-US"/>
              <a:t>Speakers name (40pt)</a:t>
            </a:r>
            <a:endParaRPr lang="en-GB"/>
          </a:p>
        </p:txBody>
      </p:sp>
      <p:pic>
        <p:nvPicPr>
          <p:cNvPr id="16" name="Picture 15">
            <a:extLst>
              <a:ext uri="{FF2B5EF4-FFF2-40B4-BE49-F238E27FC236}">
                <a16:creationId xmlns:a16="http://schemas.microsoft.com/office/drawing/2014/main" id="{0D58B1BC-82DC-349D-C4C2-C3185CDB28D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825553" y="435446"/>
            <a:ext cx="3002508" cy="941764"/>
          </a:xfrm>
          <a:prstGeom prst="rect">
            <a:avLst/>
          </a:prstGeom>
        </p:spPr>
      </p:pic>
      <p:sp>
        <p:nvSpPr>
          <p:cNvPr id="17" name="Arrow: Pentagon 16">
            <a:extLst>
              <a:ext uri="{FF2B5EF4-FFF2-40B4-BE49-F238E27FC236}">
                <a16:creationId xmlns:a16="http://schemas.microsoft.com/office/drawing/2014/main" id="{A4B6251F-25AB-89C6-D563-50361891A101}"/>
              </a:ext>
            </a:extLst>
          </p:cNvPr>
          <p:cNvSpPr/>
          <p:nvPr userDrawn="1"/>
        </p:nvSpPr>
        <p:spPr>
          <a:xfrm rot="10800000">
            <a:off x="7986091" y="3695309"/>
            <a:ext cx="4205909" cy="889153"/>
          </a:xfrm>
          <a:prstGeom prst="homePlate">
            <a:avLst/>
          </a:prstGeom>
          <a:solidFill>
            <a:srgbClr val="8D92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Arrow: Pentagon 21">
            <a:extLst>
              <a:ext uri="{FF2B5EF4-FFF2-40B4-BE49-F238E27FC236}">
                <a16:creationId xmlns:a16="http://schemas.microsoft.com/office/drawing/2014/main" id="{69B9C603-3AEA-BD62-3746-E8689991E60E}"/>
              </a:ext>
            </a:extLst>
          </p:cNvPr>
          <p:cNvSpPr/>
          <p:nvPr userDrawn="1"/>
        </p:nvSpPr>
        <p:spPr>
          <a:xfrm rot="10800000">
            <a:off x="7981276" y="4675596"/>
            <a:ext cx="4210724" cy="889153"/>
          </a:xfrm>
          <a:prstGeom prst="homePlate">
            <a:avLst/>
          </a:prstGeom>
          <a:solidFill>
            <a:srgbClr val="3B71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Arrow: Pentagon 23">
            <a:extLst>
              <a:ext uri="{FF2B5EF4-FFF2-40B4-BE49-F238E27FC236}">
                <a16:creationId xmlns:a16="http://schemas.microsoft.com/office/drawing/2014/main" id="{B1241BD7-E416-74A5-4184-F5B871D0DDCA}"/>
              </a:ext>
            </a:extLst>
          </p:cNvPr>
          <p:cNvSpPr/>
          <p:nvPr userDrawn="1"/>
        </p:nvSpPr>
        <p:spPr>
          <a:xfrm rot="10800000">
            <a:off x="7981276" y="2715021"/>
            <a:ext cx="4205910" cy="889153"/>
          </a:xfrm>
          <a:prstGeom prst="homePlate">
            <a:avLst/>
          </a:prstGeom>
          <a:solidFill>
            <a:srgbClr val="D657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a:extLst>
              <a:ext uri="{FF2B5EF4-FFF2-40B4-BE49-F238E27FC236}">
                <a16:creationId xmlns:a16="http://schemas.microsoft.com/office/drawing/2014/main" id="{E725C4AB-E959-D81D-5713-4CF9954DC694}"/>
              </a:ext>
            </a:extLst>
          </p:cNvPr>
          <p:cNvSpPr txBox="1"/>
          <p:nvPr userDrawn="1"/>
        </p:nvSpPr>
        <p:spPr>
          <a:xfrm>
            <a:off x="8638604" y="2849402"/>
            <a:ext cx="3548582" cy="646331"/>
          </a:xfrm>
          <a:prstGeom prst="rect">
            <a:avLst/>
          </a:prstGeom>
          <a:noFill/>
        </p:spPr>
        <p:txBody>
          <a:bodyPr wrap="square" rtlCol="0" anchor="ctr">
            <a:spAutoFit/>
          </a:bodyPr>
          <a:lstStyle/>
          <a:p>
            <a:r>
              <a:rPr lang="en-GB" sz="3500">
                <a:solidFill>
                  <a:schemeClr val="bg1"/>
                </a:solidFill>
                <a:latin typeface="Arial" panose="020B0604020202020204" pitchFamily="34" charset="0"/>
                <a:cs typeface="Arial" panose="020B0604020202020204" pitchFamily="34" charset="0"/>
              </a:rPr>
              <a:t>Collaborating</a:t>
            </a:r>
          </a:p>
        </p:txBody>
      </p:sp>
      <p:sp>
        <p:nvSpPr>
          <p:cNvPr id="27" name="TextBox 26">
            <a:extLst>
              <a:ext uri="{FF2B5EF4-FFF2-40B4-BE49-F238E27FC236}">
                <a16:creationId xmlns:a16="http://schemas.microsoft.com/office/drawing/2014/main" id="{B3131D5C-74D1-45F5-B63C-729613C03FE1}"/>
              </a:ext>
            </a:extLst>
          </p:cNvPr>
          <p:cNvSpPr txBox="1"/>
          <p:nvPr userDrawn="1"/>
        </p:nvSpPr>
        <p:spPr>
          <a:xfrm>
            <a:off x="8638604" y="3798943"/>
            <a:ext cx="3548582" cy="646331"/>
          </a:xfrm>
          <a:prstGeom prst="rect">
            <a:avLst/>
          </a:prstGeom>
          <a:noFill/>
        </p:spPr>
        <p:txBody>
          <a:bodyPr wrap="square" rtlCol="0" anchor="ctr">
            <a:spAutoFit/>
          </a:bodyPr>
          <a:lstStyle/>
          <a:p>
            <a:r>
              <a:rPr lang="en-GB" sz="3500">
                <a:solidFill>
                  <a:schemeClr val="bg1"/>
                </a:solidFill>
                <a:latin typeface="Arial" panose="020B0604020202020204" pitchFamily="34" charset="0"/>
                <a:cs typeface="Arial" panose="020B0604020202020204" pitchFamily="34" charset="0"/>
              </a:rPr>
              <a:t>Empowering</a:t>
            </a:r>
          </a:p>
        </p:txBody>
      </p:sp>
      <p:sp>
        <p:nvSpPr>
          <p:cNvPr id="28" name="TextBox 27">
            <a:extLst>
              <a:ext uri="{FF2B5EF4-FFF2-40B4-BE49-F238E27FC236}">
                <a16:creationId xmlns:a16="http://schemas.microsoft.com/office/drawing/2014/main" id="{5D6FA075-A68B-E157-F5A9-8A593C3AC3F5}"/>
              </a:ext>
            </a:extLst>
          </p:cNvPr>
          <p:cNvSpPr txBox="1"/>
          <p:nvPr userDrawn="1"/>
        </p:nvSpPr>
        <p:spPr>
          <a:xfrm>
            <a:off x="8633790" y="4794106"/>
            <a:ext cx="3548582" cy="646331"/>
          </a:xfrm>
          <a:prstGeom prst="rect">
            <a:avLst/>
          </a:prstGeom>
          <a:noFill/>
        </p:spPr>
        <p:txBody>
          <a:bodyPr wrap="square" rtlCol="0" anchor="ctr">
            <a:spAutoFit/>
          </a:bodyPr>
          <a:lstStyle/>
          <a:p>
            <a:r>
              <a:rPr lang="en-GB" sz="3500">
                <a:solidFill>
                  <a:schemeClr val="bg1"/>
                </a:solidFill>
                <a:latin typeface="Arial" panose="020B0604020202020204" pitchFamily="34" charset="0"/>
                <a:cs typeface="Arial" panose="020B0604020202020204" pitchFamily="34" charset="0"/>
              </a:rPr>
              <a:t>Delivering</a:t>
            </a:r>
          </a:p>
        </p:txBody>
      </p:sp>
      <p:sp>
        <p:nvSpPr>
          <p:cNvPr id="4" name="TextBox 3">
            <a:extLst>
              <a:ext uri="{FF2B5EF4-FFF2-40B4-BE49-F238E27FC236}">
                <a16:creationId xmlns:a16="http://schemas.microsoft.com/office/drawing/2014/main" id="{7A2CF31C-A6A9-AD64-F5B4-FBC8DF284DAF}"/>
              </a:ext>
            </a:extLst>
          </p:cNvPr>
          <p:cNvSpPr txBox="1"/>
          <p:nvPr userDrawn="1"/>
        </p:nvSpPr>
        <p:spPr>
          <a:xfrm>
            <a:off x="0" y="6402404"/>
            <a:ext cx="10955547" cy="369332"/>
          </a:xfrm>
          <a:prstGeom prst="rect">
            <a:avLst/>
          </a:prstGeom>
          <a:noFill/>
        </p:spPr>
        <p:txBody>
          <a:bodyPr wrap="square">
            <a:spAutoFit/>
          </a:bodyPr>
          <a:lstStyle/>
          <a:p>
            <a:pPr algn="ctr"/>
            <a:r>
              <a:rPr lang="en-GB" sz="1800">
                <a:solidFill>
                  <a:schemeClr val="bg1"/>
                </a:solidFill>
                <a:effectLst/>
                <a:latin typeface="Arial" panose="020B0604020202020204" pitchFamily="34" charset="0"/>
                <a:ea typeface="Times New Roman" panose="02020603050405020304" pitchFamily="18" charset="0"/>
                <a:cs typeface="Arial" panose="020B0604020202020204" pitchFamily="34" charset="0"/>
              </a:rPr>
              <a:t>Making Greater Manchester a better place for all</a:t>
            </a:r>
            <a:endParaRPr lang="en-GB">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968574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Accessible powerpoin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6800" y="583200"/>
            <a:ext cx="10515600" cy="586800"/>
          </a:xfrm>
          <a:prstGeom prst="rect">
            <a:avLst/>
          </a:prstGeom>
        </p:spPr>
        <p:txBody>
          <a:bodyPr/>
          <a:lstStyle>
            <a:lvl1pPr>
              <a:defRPr>
                <a:solidFill>
                  <a:schemeClr val="tx1">
                    <a:lumMod val="65000"/>
                    <a:lumOff val="35000"/>
                  </a:schemeClr>
                </a:solidFill>
                <a:latin typeface="Arial" panose="020B0604020202020204" pitchFamily="34" charset="0"/>
                <a:cs typeface="Arial" panose="020B0604020202020204" pitchFamily="34" charset="0"/>
              </a:defRPr>
            </a:lvl1pPr>
          </a:lstStyle>
          <a:p>
            <a:r>
              <a:rPr lang="en-US"/>
              <a:t>DO NOT USE THIS SLIDE!</a:t>
            </a:r>
          </a:p>
        </p:txBody>
      </p:sp>
      <p:sp>
        <p:nvSpPr>
          <p:cNvPr id="5" name="Text Placeholder 5"/>
          <p:cNvSpPr>
            <a:spLocks noGrp="1"/>
          </p:cNvSpPr>
          <p:nvPr>
            <p:ph type="body" sz="quarter" idx="11"/>
          </p:nvPr>
        </p:nvSpPr>
        <p:spPr>
          <a:xfrm>
            <a:off x="586799" y="6274800"/>
            <a:ext cx="11017826" cy="382588"/>
          </a:xfrm>
        </p:spPr>
        <p:txBody>
          <a:bodyPr>
            <a:normAutofit/>
          </a:bodyPr>
          <a:lstStyle>
            <a:lvl1pPr marL="0" indent="0">
              <a:buNone/>
              <a:defRPr sz="160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a:t>Click to edit Master text styles</a:t>
            </a:r>
          </a:p>
        </p:txBody>
      </p:sp>
      <p:cxnSp>
        <p:nvCxnSpPr>
          <p:cNvPr id="7" name="Straight Connector 6" descr="Line" title="Line"/>
          <p:cNvCxnSpPr/>
          <p:nvPr userDrawn="1"/>
        </p:nvCxnSpPr>
        <p:spPr>
          <a:xfrm>
            <a:off x="587375" y="6129338"/>
            <a:ext cx="11017250" cy="0"/>
          </a:xfrm>
          <a:prstGeom prst="line">
            <a:avLst/>
          </a:prstGeom>
          <a:ln w="38100">
            <a:solidFill>
              <a:srgbClr val="2D516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204913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descr="Background colour" title="artefacts"/>
          <p:cNvSpPr/>
          <p:nvPr userDrawn="1"/>
        </p:nvSpPr>
        <p:spPr>
          <a:xfrm>
            <a:off x="0" y="0"/>
            <a:ext cx="12192000" cy="6858000"/>
          </a:xfrm>
          <a:prstGeom prst="rect">
            <a:avLst/>
          </a:prstGeom>
          <a:solidFill>
            <a:srgbClr val="5C5B5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Greater Manchester – Going Things Differently" title="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62976" y="487951"/>
            <a:ext cx="2669913" cy="962326"/>
          </a:xfrm>
          <a:prstGeom prst="rect">
            <a:avLst/>
          </a:prstGeom>
        </p:spPr>
      </p:pic>
      <p:pic>
        <p:nvPicPr>
          <p:cNvPr id="10" name="Picture 9" descr="Decorative pattern" title="Decorative patter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7375" y="3513007"/>
            <a:ext cx="11017250" cy="2760793"/>
          </a:xfrm>
          <a:prstGeom prst="rect">
            <a:avLst/>
          </a:prstGeom>
        </p:spPr>
      </p:pic>
      <p:sp>
        <p:nvSpPr>
          <p:cNvPr id="2" name="Title 1"/>
          <p:cNvSpPr>
            <a:spLocks noGrp="1"/>
          </p:cNvSpPr>
          <p:nvPr>
            <p:ph type="title"/>
          </p:nvPr>
        </p:nvSpPr>
        <p:spPr>
          <a:xfrm>
            <a:off x="586800" y="1807200"/>
            <a:ext cx="10515600" cy="1116000"/>
          </a:xfrm>
        </p:spPr>
        <p:txBody>
          <a:bodyPr/>
          <a:lstStyle>
            <a:lvl1pPr>
              <a:defRPr>
                <a:solidFill>
                  <a:schemeClr val="bg1"/>
                </a:solidFill>
              </a:defRPr>
            </a:lvl1pPr>
          </a:lstStyle>
          <a:p>
            <a:r>
              <a:rPr lang="en-US"/>
              <a:t>Click to edit Master title style</a:t>
            </a:r>
          </a:p>
        </p:txBody>
      </p:sp>
      <p:sp>
        <p:nvSpPr>
          <p:cNvPr id="6" name="Text Placeholder 5"/>
          <p:cNvSpPr>
            <a:spLocks noGrp="1"/>
          </p:cNvSpPr>
          <p:nvPr>
            <p:ph type="body" sz="quarter" idx="10" hasCustomPrompt="1"/>
          </p:nvPr>
        </p:nvSpPr>
        <p:spPr>
          <a:xfrm>
            <a:off x="586800" y="2678400"/>
            <a:ext cx="5278438" cy="742950"/>
          </a:xfrm>
        </p:spPr>
        <p:txBody>
          <a:bodyPr>
            <a:normAutofit/>
          </a:bodyPr>
          <a:lstStyle>
            <a:lvl1pPr marL="0" indent="0">
              <a:buNone/>
              <a:defRPr sz="2400" b="1">
                <a:solidFill>
                  <a:schemeClr val="bg1"/>
                </a:solidFill>
              </a:defRPr>
            </a:lvl1pPr>
          </a:lstStyle>
          <a:p>
            <a:pPr lvl="0"/>
            <a:r>
              <a:rPr lang="en-US"/>
              <a:t>Sub-heading</a:t>
            </a:r>
          </a:p>
        </p:txBody>
      </p:sp>
    </p:spTree>
    <p:extLst>
      <p:ext uri="{BB962C8B-B14F-4D97-AF65-F5344CB8AC3E}">
        <p14:creationId xmlns:p14="http://schemas.microsoft.com/office/powerpoint/2010/main" val="300129791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6800" y="583200"/>
            <a:ext cx="11017824" cy="926623"/>
          </a:xfrm>
          <a:prstGeom prst="rect">
            <a:avLst/>
          </a:prstGeom>
        </p:spPr>
        <p:txBody>
          <a:bodyPr lIns="0" tIns="0" rIns="0" bIns="0"/>
          <a:lstStyle>
            <a:lvl1pPr>
              <a:defRPr>
                <a:solidFill>
                  <a:srgbClr val="5C5B5A"/>
                </a:solidFill>
              </a:defRPr>
            </a:lvl1pPr>
          </a:lstStyle>
          <a:p>
            <a:r>
              <a:rPr lang="en-US"/>
              <a:t>Click to edit Master title style</a:t>
            </a:r>
          </a:p>
        </p:txBody>
      </p:sp>
      <p:sp>
        <p:nvSpPr>
          <p:cNvPr id="3" name="Content Placeholder 2"/>
          <p:cNvSpPr>
            <a:spLocks noGrp="1"/>
          </p:cNvSpPr>
          <p:nvPr>
            <p:ph idx="1"/>
          </p:nvPr>
        </p:nvSpPr>
        <p:spPr>
          <a:xfrm>
            <a:off x="586799" y="1807200"/>
            <a:ext cx="11017825" cy="4351338"/>
          </a:xfrm>
          <a:prstGeom prst="rect">
            <a:avLst/>
          </a:prstGeom>
        </p:spPr>
        <p:txBody>
          <a:bodyPr bIns="0"/>
          <a:lstStyle>
            <a:lvl1pPr>
              <a:defRPr>
                <a:solidFill>
                  <a:srgbClr val="5C5B5A"/>
                </a:solidFill>
              </a:defRPr>
            </a:lvl1pPr>
            <a:lvl2pPr>
              <a:defRPr>
                <a:solidFill>
                  <a:srgbClr val="5C5B5A"/>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descr="Line" title="Line"/>
          <p:cNvCxnSpPr/>
          <p:nvPr userDrawn="1"/>
        </p:nvCxnSpPr>
        <p:spPr>
          <a:xfrm>
            <a:off x="587375" y="6129338"/>
            <a:ext cx="11017250" cy="0"/>
          </a:xfrm>
          <a:prstGeom prst="line">
            <a:avLst/>
          </a:prstGeom>
          <a:ln w="38100">
            <a:solidFill>
              <a:srgbClr val="009690"/>
            </a:solidFil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1"/>
          </p:nvPr>
        </p:nvSpPr>
        <p:spPr>
          <a:xfrm>
            <a:off x="586799" y="6274800"/>
            <a:ext cx="11017826" cy="382588"/>
          </a:xfrm>
        </p:spPr>
        <p:txBody>
          <a:bodyPr>
            <a:normAutofit/>
          </a:bodyPr>
          <a:lstStyle>
            <a:lvl1pPr marL="0" indent="0">
              <a:buNone/>
              <a:defRPr sz="1600"/>
            </a:lvl1pPr>
          </a:lstStyle>
          <a:p>
            <a:pPr lvl="0"/>
            <a:r>
              <a:rPr lang="en-US"/>
              <a:t>Click to edit Master text styles</a:t>
            </a:r>
          </a:p>
        </p:txBody>
      </p:sp>
    </p:spTree>
    <p:extLst>
      <p:ext uri="{BB962C8B-B14F-4D97-AF65-F5344CB8AC3E}">
        <p14:creationId xmlns:p14="http://schemas.microsoft.com/office/powerpoint/2010/main" val="39579830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86800" y="1710000"/>
            <a:ext cx="10515600" cy="2852737"/>
          </a:xfrm>
          <a:prstGeom prst="rect">
            <a:avLst/>
          </a:prstGeom>
        </p:spPr>
        <p:txBody>
          <a:bodyPr anchor="t" anchorCtr="0"/>
          <a:lstStyle>
            <a:lvl1pPr>
              <a:defRPr sz="6000"/>
            </a:lvl1pPr>
          </a:lstStyle>
          <a:p>
            <a:r>
              <a:rPr lang="en-US"/>
              <a:t>Click to edit Master title style</a:t>
            </a:r>
          </a:p>
        </p:txBody>
      </p:sp>
      <p:cxnSp>
        <p:nvCxnSpPr>
          <p:cNvPr id="9" name="Straight Connector 8" descr="Line" title="Line"/>
          <p:cNvCxnSpPr/>
          <p:nvPr userDrawn="1"/>
        </p:nvCxnSpPr>
        <p:spPr>
          <a:xfrm>
            <a:off x="587375" y="6129338"/>
            <a:ext cx="11017250" cy="0"/>
          </a:xfrm>
          <a:prstGeom prst="line">
            <a:avLst/>
          </a:prstGeom>
          <a:ln w="38100">
            <a:solidFill>
              <a:srgbClr val="009690"/>
            </a:solidFill>
          </a:ln>
        </p:spPr>
        <p:style>
          <a:lnRef idx="1">
            <a:schemeClr val="accent1"/>
          </a:lnRef>
          <a:fillRef idx="0">
            <a:schemeClr val="accent1"/>
          </a:fillRef>
          <a:effectRef idx="0">
            <a:schemeClr val="accent1"/>
          </a:effectRef>
          <a:fontRef idx="minor">
            <a:schemeClr val="tx1"/>
          </a:fontRef>
        </p:style>
      </p:cxnSp>
      <p:sp>
        <p:nvSpPr>
          <p:cNvPr id="5" name="Text Placeholder 5"/>
          <p:cNvSpPr>
            <a:spLocks noGrp="1"/>
          </p:cNvSpPr>
          <p:nvPr>
            <p:ph type="body" sz="quarter" idx="11"/>
          </p:nvPr>
        </p:nvSpPr>
        <p:spPr>
          <a:xfrm>
            <a:off x="586799" y="6274800"/>
            <a:ext cx="11017826" cy="382588"/>
          </a:xfrm>
        </p:spPr>
        <p:txBody>
          <a:bodyPr>
            <a:normAutofit/>
          </a:bodyPr>
          <a:lstStyle>
            <a:lvl1pPr marL="0" indent="0">
              <a:buNone/>
              <a:defRPr sz="1600"/>
            </a:lvl1pPr>
          </a:lstStyle>
          <a:p>
            <a:pPr lvl="0"/>
            <a:r>
              <a:rPr lang="en-US"/>
              <a:t>Click to edit Master text styles</a:t>
            </a:r>
          </a:p>
        </p:txBody>
      </p:sp>
    </p:spTree>
    <p:extLst>
      <p:ext uri="{BB962C8B-B14F-4D97-AF65-F5344CB8AC3E}">
        <p14:creationId xmlns:p14="http://schemas.microsoft.com/office/powerpoint/2010/main" val="27403063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6800" y="583200"/>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586800" y="1807200"/>
            <a:ext cx="5292000" cy="3671999"/>
          </a:xfrm>
          <a:prstGeom prst="rect">
            <a:avLst/>
          </a:prstGeom>
        </p:spPr>
        <p:txBody>
          <a:bodyPr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10800" y="1807200"/>
            <a:ext cx="5292000" cy="367199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descr="Line" title="Line"/>
          <p:cNvCxnSpPr/>
          <p:nvPr userDrawn="1"/>
        </p:nvCxnSpPr>
        <p:spPr>
          <a:xfrm>
            <a:off x="587375" y="6129338"/>
            <a:ext cx="11017250" cy="0"/>
          </a:xfrm>
          <a:prstGeom prst="line">
            <a:avLst/>
          </a:prstGeom>
          <a:ln w="38100">
            <a:solidFill>
              <a:srgbClr val="009690"/>
            </a:solidFill>
          </a:ln>
        </p:spPr>
        <p:style>
          <a:lnRef idx="1">
            <a:schemeClr val="accent1"/>
          </a:lnRef>
          <a:fillRef idx="0">
            <a:schemeClr val="accent1"/>
          </a:fillRef>
          <a:effectRef idx="0">
            <a:schemeClr val="accent1"/>
          </a:effectRef>
          <a:fontRef idx="minor">
            <a:schemeClr val="tx1"/>
          </a:fontRef>
        </p:style>
      </p:cxnSp>
      <p:sp>
        <p:nvSpPr>
          <p:cNvPr id="7" name="Text Placeholder 5"/>
          <p:cNvSpPr>
            <a:spLocks noGrp="1"/>
          </p:cNvSpPr>
          <p:nvPr>
            <p:ph type="body" sz="quarter" idx="11"/>
          </p:nvPr>
        </p:nvSpPr>
        <p:spPr>
          <a:xfrm>
            <a:off x="586799" y="6274800"/>
            <a:ext cx="11017826" cy="382588"/>
          </a:xfrm>
        </p:spPr>
        <p:txBody>
          <a:bodyPr>
            <a:normAutofit/>
          </a:bodyPr>
          <a:lstStyle>
            <a:lvl1pPr marL="0" indent="0">
              <a:buNone/>
              <a:defRPr sz="1600"/>
            </a:lvl1pPr>
          </a:lstStyle>
          <a:p>
            <a:pPr lvl="0"/>
            <a:r>
              <a:rPr lang="en-US"/>
              <a:t>Click to edit Master text styles</a:t>
            </a:r>
          </a:p>
        </p:txBody>
      </p:sp>
    </p:spTree>
    <p:extLst>
      <p:ext uri="{BB962C8B-B14F-4D97-AF65-F5344CB8AC3E}">
        <p14:creationId xmlns:p14="http://schemas.microsoft.com/office/powerpoint/2010/main" val="350481120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86800" y="586800"/>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586799" y="1807200"/>
            <a:ext cx="5292000" cy="823912"/>
          </a:xfrm>
          <a:prstGeom prst="rect">
            <a:avLst/>
          </a:prstGeo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6799" y="2520000"/>
            <a:ext cx="5292000" cy="2962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10800" y="1807200"/>
            <a:ext cx="5292000" cy="823912"/>
          </a:xfrm>
          <a:prstGeom prst="rect">
            <a:avLst/>
          </a:prstGeo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10800" y="2520000"/>
            <a:ext cx="5292000" cy="2962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descr="Line" title="Line"/>
          <p:cNvCxnSpPr/>
          <p:nvPr userDrawn="1"/>
        </p:nvCxnSpPr>
        <p:spPr>
          <a:xfrm>
            <a:off x="587375" y="6129338"/>
            <a:ext cx="11017250" cy="0"/>
          </a:xfrm>
          <a:prstGeom prst="line">
            <a:avLst/>
          </a:prstGeom>
          <a:ln w="38100">
            <a:solidFill>
              <a:srgbClr val="009690"/>
            </a:solidFill>
          </a:ln>
        </p:spPr>
        <p:style>
          <a:lnRef idx="1">
            <a:schemeClr val="accent1"/>
          </a:lnRef>
          <a:fillRef idx="0">
            <a:schemeClr val="accent1"/>
          </a:fillRef>
          <a:effectRef idx="0">
            <a:schemeClr val="accent1"/>
          </a:effectRef>
          <a:fontRef idx="minor">
            <a:schemeClr val="tx1"/>
          </a:fontRef>
        </p:style>
      </p:cxnSp>
      <p:sp>
        <p:nvSpPr>
          <p:cNvPr id="9" name="Text Placeholder 5"/>
          <p:cNvSpPr>
            <a:spLocks noGrp="1"/>
          </p:cNvSpPr>
          <p:nvPr>
            <p:ph type="body" sz="quarter" idx="11"/>
          </p:nvPr>
        </p:nvSpPr>
        <p:spPr>
          <a:xfrm>
            <a:off x="586799" y="6274800"/>
            <a:ext cx="11017826" cy="382588"/>
          </a:xfrm>
        </p:spPr>
        <p:txBody>
          <a:bodyPr>
            <a:normAutofit/>
          </a:bodyPr>
          <a:lstStyle>
            <a:lvl1pPr marL="0" indent="0">
              <a:buNone/>
              <a:defRPr sz="1600"/>
            </a:lvl1pPr>
          </a:lstStyle>
          <a:p>
            <a:pPr lvl="0"/>
            <a:r>
              <a:rPr lang="en-US"/>
              <a:t>Click to edit Master text styles</a:t>
            </a:r>
          </a:p>
        </p:txBody>
      </p:sp>
    </p:spTree>
    <p:extLst>
      <p:ext uri="{BB962C8B-B14F-4D97-AF65-F5344CB8AC3E}">
        <p14:creationId xmlns:p14="http://schemas.microsoft.com/office/powerpoint/2010/main" val="380473771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86800" y="583200"/>
            <a:ext cx="10515600" cy="586800"/>
          </a:xfrm>
          <a:prstGeom prst="rect">
            <a:avLst/>
          </a:prstGeom>
        </p:spPr>
        <p:txBody>
          <a:bodyPr/>
          <a:lstStyle/>
          <a:p>
            <a:r>
              <a:rPr lang="en-US"/>
              <a:t>Click to edit Master title style</a:t>
            </a:r>
          </a:p>
        </p:txBody>
      </p:sp>
      <p:cxnSp>
        <p:nvCxnSpPr>
          <p:cNvPr id="6" name="Straight Connector 5" descr="Line" title="Line"/>
          <p:cNvCxnSpPr/>
          <p:nvPr userDrawn="1"/>
        </p:nvCxnSpPr>
        <p:spPr>
          <a:xfrm>
            <a:off x="587375" y="6129338"/>
            <a:ext cx="11017250" cy="0"/>
          </a:xfrm>
          <a:prstGeom prst="line">
            <a:avLst/>
          </a:prstGeom>
          <a:ln w="38100">
            <a:solidFill>
              <a:srgbClr val="009690"/>
            </a:solidFill>
          </a:ln>
        </p:spPr>
        <p:style>
          <a:lnRef idx="1">
            <a:schemeClr val="accent1"/>
          </a:lnRef>
          <a:fillRef idx="0">
            <a:schemeClr val="accent1"/>
          </a:fillRef>
          <a:effectRef idx="0">
            <a:schemeClr val="accent1"/>
          </a:effectRef>
          <a:fontRef idx="minor">
            <a:schemeClr val="tx1"/>
          </a:fontRef>
        </p:style>
      </p:cxnSp>
      <p:sp>
        <p:nvSpPr>
          <p:cNvPr id="5" name="Text Placeholder 5"/>
          <p:cNvSpPr>
            <a:spLocks noGrp="1"/>
          </p:cNvSpPr>
          <p:nvPr>
            <p:ph type="body" sz="quarter" idx="11"/>
          </p:nvPr>
        </p:nvSpPr>
        <p:spPr>
          <a:xfrm>
            <a:off x="586799" y="6274800"/>
            <a:ext cx="11017826" cy="382588"/>
          </a:xfrm>
        </p:spPr>
        <p:txBody>
          <a:bodyPr>
            <a:normAutofit/>
          </a:bodyPr>
          <a:lstStyle>
            <a:lvl1pPr marL="0" indent="0">
              <a:buNone/>
              <a:defRPr sz="1600"/>
            </a:lvl1pPr>
          </a:lstStyle>
          <a:p>
            <a:pPr lvl="0"/>
            <a:r>
              <a:rPr lang="en-US"/>
              <a:t>Click to edit Master text styles</a:t>
            </a:r>
          </a:p>
        </p:txBody>
      </p:sp>
    </p:spTree>
    <p:extLst>
      <p:ext uri="{BB962C8B-B14F-4D97-AF65-F5344CB8AC3E}">
        <p14:creationId xmlns:p14="http://schemas.microsoft.com/office/powerpoint/2010/main" val="16909921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1207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Large type, grey background">
    <p:spTree>
      <p:nvGrpSpPr>
        <p:cNvPr id="1" name=""/>
        <p:cNvGrpSpPr/>
        <p:nvPr/>
      </p:nvGrpSpPr>
      <p:grpSpPr>
        <a:xfrm>
          <a:off x="0" y="0"/>
          <a:ext cx="0" cy="0"/>
          <a:chOff x="0" y="0"/>
          <a:chExt cx="0" cy="0"/>
        </a:xfrm>
      </p:grpSpPr>
      <p:sp>
        <p:nvSpPr>
          <p:cNvPr id="5" name="Rectangle 4" descr="Background colour" title="artefacts"/>
          <p:cNvSpPr/>
          <p:nvPr userDrawn="1"/>
        </p:nvSpPr>
        <p:spPr>
          <a:xfrm>
            <a:off x="0" y="0"/>
            <a:ext cx="12192000" cy="6858000"/>
          </a:xfrm>
          <a:prstGeom prst="rect">
            <a:avLst/>
          </a:prstGeom>
          <a:solidFill>
            <a:srgbClr val="5C5B5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title"/>
          </p:nvPr>
        </p:nvSpPr>
        <p:spPr>
          <a:xfrm>
            <a:off x="586800" y="583200"/>
            <a:ext cx="10515600" cy="1116000"/>
          </a:xfrm>
        </p:spPr>
        <p:txBody>
          <a:bodyPr>
            <a:normAutofit/>
          </a:bodyPr>
          <a:lstStyle>
            <a:lvl1pPr>
              <a:defRPr sz="3600">
                <a:solidFill>
                  <a:schemeClr val="bg1"/>
                </a:solidFill>
              </a:defRPr>
            </a:lvl1pPr>
          </a:lstStyle>
          <a:p>
            <a:r>
              <a:rPr lang="en-US"/>
              <a:t>Click to edit Master title style</a:t>
            </a:r>
          </a:p>
        </p:txBody>
      </p:sp>
      <p:cxnSp>
        <p:nvCxnSpPr>
          <p:cNvPr id="3" name="Straight Connector 2" descr="Line" title="Line"/>
          <p:cNvCxnSpPr/>
          <p:nvPr userDrawn="1"/>
        </p:nvCxnSpPr>
        <p:spPr>
          <a:xfrm>
            <a:off x="587375" y="6129338"/>
            <a:ext cx="11017250" cy="0"/>
          </a:xfrm>
          <a:prstGeom prst="line">
            <a:avLst/>
          </a:prstGeom>
          <a:ln w="38100">
            <a:solidFill>
              <a:srgbClr val="009690"/>
            </a:solidFill>
          </a:ln>
        </p:spPr>
        <p:style>
          <a:lnRef idx="1">
            <a:schemeClr val="accent1"/>
          </a:lnRef>
          <a:fillRef idx="0">
            <a:schemeClr val="accent1"/>
          </a:fillRef>
          <a:effectRef idx="0">
            <a:schemeClr val="accent1"/>
          </a:effectRef>
          <a:fontRef idx="minor">
            <a:schemeClr val="tx1"/>
          </a:fontRef>
        </p:style>
      </p:cxnSp>
      <p:sp>
        <p:nvSpPr>
          <p:cNvPr id="9" name="Text Placeholder 5"/>
          <p:cNvSpPr>
            <a:spLocks noGrp="1"/>
          </p:cNvSpPr>
          <p:nvPr>
            <p:ph type="body" sz="quarter" idx="11"/>
          </p:nvPr>
        </p:nvSpPr>
        <p:spPr>
          <a:xfrm>
            <a:off x="586799" y="6274800"/>
            <a:ext cx="11017826" cy="382588"/>
          </a:xfrm>
        </p:spPr>
        <p:txBody>
          <a:bodyPr>
            <a:normAutofit/>
          </a:bodyPr>
          <a:lstStyle>
            <a:lvl1pPr marL="0" indent="0">
              <a:buNone/>
              <a:defRPr sz="16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4810149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Large type, turquoise background">
    <p:spTree>
      <p:nvGrpSpPr>
        <p:cNvPr id="1" name=""/>
        <p:cNvGrpSpPr/>
        <p:nvPr/>
      </p:nvGrpSpPr>
      <p:grpSpPr>
        <a:xfrm>
          <a:off x="0" y="0"/>
          <a:ext cx="0" cy="0"/>
          <a:chOff x="0" y="0"/>
          <a:chExt cx="0" cy="0"/>
        </a:xfrm>
      </p:grpSpPr>
      <p:sp>
        <p:nvSpPr>
          <p:cNvPr id="3" name="Rectangle 2" descr="Background colour" title="artefacts"/>
          <p:cNvSpPr/>
          <p:nvPr userDrawn="1"/>
        </p:nvSpPr>
        <p:spPr>
          <a:xfrm>
            <a:off x="0" y="0"/>
            <a:ext cx="12192000" cy="6858000"/>
          </a:xfrm>
          <a:prstGeom prst="rect">
            <a:avLst/>
          </a:prstGeom>
          <a:solidFill>
            <a:srgbClr val="00969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27B0F"/>
              </a:solidFill>
            </a:endParaRPr>
          </a:p>
        </p:txBody>
      </p:sp>
      <p:sp>
        <p:nvSpPr>
          <p:cNvPr id="4" name="Title 1"/>
          <p:cNvSpPr>
            <a:spLocks noGrp="1"/>
          </p:cNvSpPr>
          <p:nvPr>
            <p:ph type="title"/>
          </p:nvPr>
        </p:nvSpPr>
        <p:spPr>
          <a:xfrm>
            <a:off x="586800" y="583200"/>
            <a:ext cx="10515600" cy="1116000"/>
          </a:xfrm>
        </p:spPr>
        <p:txBody>
          <a:bodyPr>
            <a:normAutofit/>
          </a:bodyPr>
          <a:lstStyle>
            <a:lvl1pPr>
              <a:defRPr sz="3600">
                <a:solidFill>
                  <a:schemeClr val="bg1"/>
                </a:solidFill>
              </a:defRPr>
            </a:lvl1pPr>
          </a:lstStyle>
          <a:p>
            <a:r>
              <a:rPr lang="en-US"/>
              <a:t>Click to edit Master title style</a:t>
            </a:r>
          </a:p>
        </p:txBody>
      </p:sp>
      <p:cxnSp>
        <p:nvCxnSpPr>
          <p:cNvPr id="5" name="Straight Connector 4" descr="Line" title="Line"/>
          <p:cNvCxnSpPr/>
          <p:nvPr userDrawn="1"/>
        </p:nvCxnSpPr>
        <p:spPr>
          <a:xfrm>
            <a:off x="587375" y="6129338"/>
            <a:ext cx="1101725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1"/>
          </p:nvPr>
        </p:nvSpPr>
        <p:spPr>
          <a:xfrm>
            <a:off x="586799" y="6274800"/>
            <a:ext cx="11017826" cy="382588"/>
          </a:xfrm>
        </p:spPr>
        <p:txBody>
          <a:bodyPr>
            <a:normAutofit/>
          </a:bodyPr>
          <a:lstStyle>
            <a:lvl1pPr marL="0" indent="0">
              <a:buNone/>
              <a:defRPr sz="16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99673301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ig pip on grey background">
    <p:spTree>
      <p:nvGrpSpPr>
        <p:cNvPr id="1" name=""/>
        <p:cNvGrpSpPr/>
        <p:nvPr/>
      </p:nvGrpSpPr>
      <p:grpSpPr>
        <a:xfrm>
          <a:off x="0" y="0"/>
          <a:ext cx="0" cy="0"/>
          <a:chOff x="0" y="0"/>
          <a:chExt cx="0" cy="0"/>
        </a:xfrm>
      </p:grpSpPr>
      <p:sp>
        <p:nvSpPr>
          <p:cNvPr id="3" name="Rectangle 2" descr="Background colour" title="artefacts"/>
          <p:cNvSpPr/>
          <p:nvPr userDrawn="1"/>
        </p:nvSpPr>
        <p:spPr>
          <a:xfrm>
            <a:off x="0" y="0"/>
            <a:ext cx="12192000" cy="6858000"/>
          </a:xfrm>
          <a:prstGeom prst="rect">
            <a:avLst/>
          </a:prstGeom>
          <a:solidFill>
            <a:srgbClr val="5C5B5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a:spLocks noGrp="1"/>
          </p:cNvSpPr>
          <p:nvPr>
            <p:ph type="title"/>
          </p:nvPr>
        </p:nvSpPr>
        <p:spPr>
          <a:xfrm>
            <a:off x="586800" y="583200"/>
            <a:ext cx="5495023" cy="1116000"/>
          </a:xfrm>
        </p:spPr>
        <p:txBody>
          <a:bodyPr>
            <a:normAutofit/>
          </a:bodyPr>
          <a:lstStyle>
            <a:lvl1pPr>
              <a:defRPr sz="3600">
                <a:solidFill>
                  <a:schemeClr val="bg1"/>
                </a:solidFill>
              </a:defRPr>
            </a:lvl1pPr>
          </a:lstStyle>
          <a:p>
            <a:r>
              <a:rPr lang="en-US"/>
              <a:t>Click to edit Master title style</a:t>
            </a:r>
          </a:p>
        </p:txBody>
      </p:sp>
      <p:cxnSp>
        <p:nvCxnSpPr>
          <p:cNvPr id="5" name="Straight Connector 4" descr="Line" title="Line"/>
          <p:cNvCxnSpPr/>
          <p:nvPr userDrawn="1"/>
        </p:nvCxnSpPr>
        <p:spPr>
          <a:xfrm>
            <a:off x="587375" y="6129338"/>
            <a:ext cx="11017250" cy="0"/>
          </a:xfrm>
          <a:prstGeom prst="line">
            <a:avLst/>
          </a:prstGeom>
          <a:ln w="38100">
            <a:solidFill>
              <a:srgbClr val="009690"/>
            </a:solidFil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1"/>
          </p:nvPr>
        </p:nvSpPr>
        <p:spPr>
          <a:xfrm>
            <a:off x="586799" y="6274800"/>
            <a:ext cx="11017826" cy="382588"/>
          </a:xfrm>
        </p:spPr>
        <p:txBody>
          <a:bodyPr>
            <a:normAutofit/>
          </a:bodyPr>
          <a:lstStyle>
            <a:lvl1pPr marL="0" indent="0">
              <a:buNone/>
              <a:defRPr sz="1600">
                <a:solidFill>
                  <a:schemeClr val="bg1"/>
                </a:solidFill>
              </a:defRPr>
            </a:lvl1pPr>
          </a:lstStyle>
          <a:p>
            <a:pPr lvl="0"/>
            <a:r>
              <a:rPr lang="en-US"/>
              <a:t>Click to edit Master text styles</a:t>
            </a:r>
          </a:p>
        </p:txBody>
      </p:sp>
      <p:pic>
        <p:nvPicPr>
          <p:cNvPr id="8" name="Picture 7" descr="Decorative shape holding statistic or key information" title="Decorative shap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08775" y="584200"/>
            <a:ext cx="4897437" cy="4897437"/>
          </a:xfrm>
          <a:prstGeom prst="rect">
            <a:avLst/>
          </a:prstGeom>
        </p:spPr>
      </p:pic>
      <p:sp>
        <p:nvSpPr>
          <p:cNvPr id="10" name="Text Placeholder 9"/>
          <p:cNvSpPr>
            <a:spLocks noGrp="1"/>
          </p:cNvSpPr>
          <p:nvPr>
            <p:ph type="body" sz="quarter" idx="12"/>
          </p:nvPr>
        </p:nvSpPr>
        <p:spPr>
          <a:xfrm>
            <a:off x="6708775" y="583200"/>
            <a:ext cx="4895850" cy="4898437"/>
          </a:xfrm>
        </p:spPr>
        <p:txBody>
          <a:bodyPr anchor="ctr" anchorCtr="0"/>
          <a:lstStyle>
            <a:lvl1pPr marL="0" indent="0" algn="ctr">
              <a:buNone/>
              <a:defRPr b="1">
                <a:solidFill>
                  <a:schemeClr val="bg1"/>
                </a:solidFill>
              </a:defRPr>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6754782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ig pip on white background">
    <p:spTree>
      <p:nvGrpSpPr>
        <p:cNvPr id="1" name=""/>
        <p:cNvGrpSpPr/>
        <p:nvPr/>
      </p:nvGrpSpPr>
      <p:grpSpPr>
        <a:xfrm>
          <a:off x="0" y="0"/>
          <a:ext cx="0" cy="0"/>
          <a:chOff x="0" y="0"/>
          <a:chExt cx="0" cy="0"/>
        </a:xfrm>
      </p:grpSpPr>
      <p:sp>
        <p:nvSpPr>
          <p:cNvPr id="4" name="Title 1"/>
          <p:cNvSpPr>
            <a:spLocks noGrp="1"/>
          </p:cNvSpPr>
          <p:nvPr>
            <p:ph type="title"/>
          </p:nvPr>
        </p:nvSpPr>
        <p:spPr>
          <a:xfrm>
            <a:off x="586800" y="583200"/>
            <a:ext cx="5495023" cy="1116000"/>
          </a:xfrm>
        </p:spPr>
        <p:txBody>
          <a:bodyPr>
            <a:normAutofit/>
          </a:bodyPr>
          <a:lstStyle>
            <a:lvl1pPr>
              <a:defRPr sz="3600">
                <a:solidFill>
                  <a:srgbClr val="5C5B5A"/>
                </a:solidFill>
              </a:defRPr>
            </a:lvl1pPr>
          </a:lstStyle>
          <a:p>
            <a:r>
              <a:rPr lang="en-US"/>
              <a:t>Click to edit Master title style</a:t>
            </a:r>
          </a:p>
        </p:txBody>
      </p:sp>
      <p:cxnSp>
        <p:nvCxnSpPr>
          <p:cNvPr id="5" name="Straight Connector 4" descr="Line" title="Line"/>
          <p:cNvCxnSpPr/>
          <p:nvPr userDrawn="1"/>
        </p:nvCxnSpPr>
        <p:spPr>
          <a:xfrm>
            <a:off x="587375" y="6129338"/>
            <a:ext cx="11017250" cy="0"/>
          </a:xfrm>
          <a:prstGeom prst="line">
            <a:avLst/>
          </a:prstGeom>
          <a:ln w="38100">
            <a:solidFill>
              <a:srgbClr val="009690"/>
            </a:solidFil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1"/>
          </p:nvPr>
        </p:nvSpPr>
        <p:spPr>
          <a:xfrm>
            <a:off x="586799" y="6274800"/>
            <a:ext cx="11017826" cy="382588"/>
          </a:xfrm>
        </p:spPr>
        <p:txBody>
          <a:bodyPr>
            <a:normAutofit/>
          </a:bodyPr>
          <a:lstStyle>
            <a:lvl1pPr marL="0" indent="0">
              <a:buNone/>
              <a:defRPr sz="1600">
                <a:solidFill>
                  <a:srgbClr val="5C5B5A"/>
                </a:solidFill>
              </a:defRPr>
            </a:lvl1pPr>
          </a:lstStyle>
          <a:p>
            <a:pPr lvl="0"/>
            <a:r>
              <a:rPr lang="en-US"/>
              <a:t>Click to edit Master text styles</a:t>
            </a:r>
          </a:p>
        </p:txBody>
      </p:sp>
      <p:pic>
        <p:nvPicPr>
          <p:cNvPr id="7" name="Picture 6" descr="Decorative shape holding statistic or key information" title="Decorative shap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08775" y="584200"/>
            <a:ext cx="4897437" cy="4897437"/>
          </a:xfrm>
          <a:prstGeom prst="rect">
            <a:avLst/>
          </a:prstGeom>
        </p:spPr>
      </p:pic>
      <p:sp>
        <p:nvSpPr>
          <p:cNvPr id="8" name="Text Placeholder 9"/>
          <p:cNvSpPr>
            <a:spLocks noGrp="1"/>
          </p:cNvSpPr>
          <p:nvPr>
            <p:ph type="body" sz="quarter" idx="12"/>
          </p:nvPr>
        </p:nvSpPr>
        <p:spPr>
          <a:xfrm>
            <a:off x="6708775" y="583200"/>
            <a:ext cx="4895850" cy="4898437"/>
          </a:xfrm>
        </p:spPr>
        <p:txBody>
          <a:bodyPr anchor="ctr" anchorCtr="0"/>
          <a:lstStyle>
            <a:lvl1pPr marL="0" indent="0" algn="ctr">
              <a:buNone/>
              <a:defRPr b="1">
                <a:solidFill>
                  <a:schemeClr val="bg1"/>
                </a:solidFill>
              </a:defRPr>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0036176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ig pip on turquoise background">
    <p:spTree>
      <p:nvGrpSpPr>
        <p:cNvPr id="1" name=""/>
        <p:cNvGrpSpPr/>
        <p:nvPr/>
      </p:nvGrpSpPr>
      <p:grpSpPr>
        <a:xfrm>
          <a:off x="0" y="0"/>
          <a:ext cx="0" cy="0"/>
          <a:chOff x="0" y="0"/>
          <a:chExt cx="0" cy="0"/>
        </a:xfrm>
      </p:grpSpPr>
      <p:sp>
        <p:nvSpPr>
          <p:cNvPr id="3" name="Rectangle 2" descr="Background colour" title="artefacts"/>
          <p:cNvSpPr/>
          <p:nvPr userDrawn="1"/>
        </p:nvSpPr>
        <p:spPr>
          <a:xfrm>
            <a:off x="0" y="0"/>
            <a:ext cx="12192000" cy="6858000"/>
          </a:xfrm>
          <a:prstGeom prst="rect">
            <a:avLst/>
          </a:prstGeom>
          <a:solidFill>
            <a:srgbClr val="33B0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08625" y="585637"/>
            <a:ext cx="4896000" cy="4896000"/>
          </a:xfrm>
          <a:prstGeom prst="rect">
            <a:avLst/>
          </a:prstGeom>
        </p:spPr>
      </p:pic>
      <p:sp>
        <p:nvSpPr>
          <p:cNvPr id="5" name="Title 1"/>
          <p:cNvSpPr>
            <a:spLocks noGrp="1"/>
          </p:cNvSpPr>
          <p:nvPr>
            <p:ph type="title"/>
          </p:nvPr>
        </p:nvSpPr>
        <p:spPr>
          <a:xfrm>
            <a:off x="586800" y="583200"/>
            <a:ext cx="5495023" cy="1116000"/>
          </a:xfrm>
        </p:spPr>
        <p:txBody>
          <a:bodyPr>
            <a:normAutofit/>
          </a:bodyPr>
          <a:lstStyle>
            <a:lvl1pPr>
              <a:defRPr sz="3600">
                <a:solidFill>
                  <a:schemeClr val="bg1"/>
                </a:solidFill>
              </a:defRPr>
            </a:lvl1pPr>
          </a:lstStyle>
          <a:p>
            <a:r>
              <a:rPr lang="en-US"/>
              <a:t>Click to edit Master title style</a:t>
            </a:r>
          </a:p>
        </p:txBody>
      </p:sp>
      <p:cxnSp>
        <p:nvCxnSpPr>
          <p:cNvPr id="6" name="Straight Connector 5" descr="Line" title="Line"/>
          <p:cNvCxnSpPr/>
          <p:nvPr userDrawn="1"/>
        </p:nvCxnSpPr>
        <p:spPr>
          <a:xfrm>
            <a:off x="587375" y="6129338"/>
            <a:ext cx="1101725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 Placeholder 5"/>
          <p:cNvSpPr>
            <a:spLocks noGrp="1"/>
          </p:cNvSpPr>
          <p:nvPr>
            <p:ph type="body" sz="quarter" idx="11"/>
          </p:nvPr>
        </p:nvSpPr>
        <p:spPr>
          <a:xfrm>
            <a:off x="586799" y="6274800"/>
            <a:ext cx="11017826" cy="382588"/>
          </a:xfrm>
        </p:spPr>
        <p:txBody>
          <a:bodyPr>
            <a:normAutofit/>
          </a:bodyPr>
          <a:lstStyle>
            <a:lvl1pPr marL="0" indent="0">
              <a:buNone/>
              <a:defRPr sz="1600">
                <a:solidFill>
                  <a:schemeClr val="bg1"/>
                </a:solidFill>
              </a:defRPr>
            </a:lvl1pPr>
          </a:lstStyle>
          <a:p>
            <a:pPr lvl="0"/>
            <a:r>
              <a:rPr lang="en-US"/>
              <a:t>Click to edit Master text styles</a:t>
            </a:r>
          </a:p>
        </p:txBody>
      </p:sp>
      <p:sp>
        <p:nvSpPr>
          <p:cNvPr id="8" name="Text Placeholder 9"/>
          <p:cNvSpPr>
            <a:spLocks noGrp="1"/>
          </p:cNvSpPr>
          <p:nvPr>
            <p:ph type="body" sz="quarter" idx="12"/>
          </p:nvPr>
        </p:nvSpPr>
        <p:spPr>
          <a:xfrm>
            <a:off x="6708775" y="583200"/>
            <a:ext cx="4895850" cy="4898437"/>
          </a:xfrm>
        </p:spPr>
        <p:txBody>
          <a:bodyPr anchor="ctr" anchorCtr="0"/>
          <a:lstStyle>
            <a:lvl1pPr marL="0" indent="0" algn="ctr">
              <a:buNone/>
              <a:defRPr b="1">
                <a:solidFill>
                  <a:schemeClr val="bg1"/>
                </a:solidFill>
              </a:defRPr>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6109524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Large type with imag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706800" y="583200"/>
            <a:ext cx="4896000" cy="4896000"/>
          </a:xfrm>
          <a:noFill/>
        </p:spPr>
        <p:txBody>
          <a:bodyPr/>
          <a:lstStyle/>
          <a:p>
            <a:r>
              <a:rPr lang="en-US"/>
              <a:t>Click icon to add picture</a:t>
            </a:r>
          </a:p>
        </p:txBody>
      </p:sp>
      <p:sp>
        <p:nvSpPr>
          <p:cNvPr id="5" name="Title 1"/>
          <p:cNvSpPr>
            <a:spLocks noGrp="1"/>
          </p:cNvSpPr>
          <p:nvPr>
            <p:ph type="title"/>
          </p:nvPr>
        </p:nvSpPr>
        <p:spPr>
          <a:xfrm>
            <a:off x="586800" y="583200"/>
            <a:ext cx="5495023" cy="1116000"/>
          </a:xfrm>
        </p:spPr>
        <p:txBody>
          <a:bodyPr>
            <a:normAutofit/>
          </a:bodyPr>
          <a:lstStyle>
            <a:lvl1pPr>
              <a:defRPr sz="3600">
                <a:solidFill>
                  <a:srgbClr val="5C5B5A"/>
                </a:solidFill>
              </a:defRPr>
            </a:lvl1pPr>
          </a:lstStyle>
          <a:p>
            <a:r>
              <a:rPr lang="en-US"/>
              <a:t>Click to edit Master title style</a:t>
            </a:r>
          </a:p>
        </p:txBody>
      </p:sp>
      <p:cxnSp>
        <p:nvCxnSpPr>
          <p:cNvPr id="6" name="Straight Connector 5" descr="Line" title="Line"/>
          <p:cNvCxnSpPr/>
          <p:nvPr userDrawn="1"/>
        </p:nvCxnSpPr>
        <p:spPr>
          <a:xfrm>
            <a:off x="587375" y="6129338"/>
            <a:ext cx="11017250" cy="0"/>
          </a:xfrm>
          <a:prstGeom prst="line">
            <a:avLst/>
          </a:prstGeom>
          <a:ln w="38100">
            <a:solidFill>
              <a:srgbClr val="009690"/>
            </a:solidFill>
          </a:ln>
        </p:spPr>
        <p:style>
          <a:lnRef idx="1">
            <a:schemeClr val="accent1"/>
          </a:lnRef>
          <a:fillRef idx="0">
            <a:schemeClr val="accent1"/>
          </a:fillRef>
          <a:effectRef idx="0">
            <a:schemeClr val="accent1"/>
          </a:effectRef>
          <a:fontRef idx="minor">
            <a:schemeClr val="tx1"/>
          </a:fontRef>
        </p:style>
      </p:cxnSp>
      <p:sp>
        <p:nvSpPr>
          <p:cNvPr id="7" name="Text Placeholder 5"/>
          <p:cNvSpPr>
            <a:spLocks noGrp="1"/>
          </p:cNvSpPr>
          <p:nvPr>
            <p:ph type="body" sz="quarter" idx="11"/>
          </p:nvPr>
        </p:nvSpPr>
        <p:spPr>
          <a:xfrm>
            <a:off x="586799" y="6274800"/>
            <a:ext cx="11017826" cy="382588"/>
          </a:xfrm>
        </p:spPr>
        <p:txBody>
          <a:bodyPr>
            <a:normAutofit/>
          </a:bodyPr>
          <a:lstStyle>
            <a:lvl1pPr marL="0" indent="0">
              <a:buNone/>
              <a:defRPr sz="1600">
                <a:solidFill>
                  <a:srgbClr val="5C5B5A"/>
                </a:solidFill>
              </a:defRPr>
            </a:lvl1pPr>
          </a:lstStyle>
          <a:p>
            <a:pPr lvl="0"/>
            <a:r>
              <a:rPr lang="en-US"/>
              <a:t>Click to edit Master text styles</a:t>
            </a:r>
          </a:p>
        </p:txBody>
      </p:sp>
    </p:spTree>
    <p:extLst>
      <p:ext uri="{BB962C8B-B14F-4D97-AF65-F5344CB8AC3E}">
        <p14:creationId xmlns:p14="http://schemas.microsoft.com/office/powerpoint/2010/main" val="394738729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Pip background, turquoise background">
    <p:spTree>
      <p:nvGrpSpPr>
        <p:cNvPr id="1" name=""/>
        <p:cNvGrpSpPr/>
        <p:nvPr/>
      </p:nvGrpSpPr>
      <p:grpSpPr>
        <a:xfrm>
          <a:off x="0" y="0"/>
          <a:ext cx="0" cy="0"/>
          <a:chOff x="0" y="0"/>
          <a:chExt cx="0" cy="0"/>
        </a:xfrm>
      </p:grpSpPr>
      <p:sp>
        <p:nvSpPr>
          <p:cNvPr id="3" name="Rectangle 2" descr="Background colour" title="Background colour"/>
          <p:cNvSpPr/>
          <p:nvPr userDrawn="1"/>
        </p:nvSpPr>
        <p:spPr>
          <a:xfrm>
            <a:off x="0" y="0"/>
            <a:ext cx="12192000" cy="6858000"/>
          </a:xfrm>
          <a:prstGeom prst="rect">
            <a:avLst/>
          </a:prstGeom>
          <a:solidFill>
            <a:srgbClr val="33B0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6700" y="1757366"/>
            <a:ext cx="3724272" cy="3724272"/>
          </a:xfrm>
          <a:prstGeom prst="rect">
            <a:avLst/>
          </a:prstGeom>
        </p:spPr>
      </p:pic>
      <p:cxnSp>
        <p:nvCxnSpPr>
          <p:cNvPr id="5" name="Straight Connector 4" descr="Line" title="Line"/>
          <p:cNvCxnSpPr/>
          <p:nvPr userDrawn="1"/>
        </p:nvCxnSpPr>
        <p:spPr>
          <a:xfrm>
            <a:off x="587375" y="6129338"/>
            <a:ext cx="1101725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84019" y="590069"/>
            <a:ext cx="4897440" cy="4897440"/>
          </a:xfrm>
          <a:prstGeom prst="rect">
            <a:avLst/>
          </a:prstGeom>
        </p:spPr>
      </p:pic>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23964" y="-2445230"/>
            <a:ext cx="7932739" cy="7932739"/>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56700" y="584199"/>
            <a:ext cx="2454589" cy="2454589"/>
          </a:xfrm>
          <a:prstGeom prst="rect">
            <a:avLst/>
          </a:prstGeom>
        </p:spPr>
      </p:pic>
      <p:sp>
        <p:nvSpPr>
          <p:cNvPr id="9" name="Title 1"/>
          <p:cNvSpPr>
            <a:spLocks noGrp="1"/>
          </p:cNvSpPr>
          <p:nvPr>
            <p:ph type="title"/>
          </p:nvPr>
        </p:nvSpPr>
        <p:spPr>
          <a:xfrm>
            <a:off x="586800" y="583200"/>
            <a:ext cx="5495023" cy="1116000"/>
          </a:xfrm>
        </p:spPr>
        <p:txBody>
          <a:bodyPr>
            <a:normAutofit/>
          </a:bodyPr>
          <a:lstStyle>
            <a:lvl1pPr>
              <a:defRPr sz="3600">
                <a:solidFill>
                  <a:schemeClr val="bg1"/>
                </a:solidFill>
              </a:defRPr>
            </a:lvl1pPr>
          </a:lstStyle>
          <a:p>
            <a:r>
              <a:rPr lang="en-US"/>
              <a:t>Click to edit Master title style</a:t>
            </a:r>
          </a:p>
        </p:txBody>
      </p:sp>
      <p:sp>
        <p:nvSpPr>
          <p:cNvPr id="10" name="Text Placeholder 5"/>
          <p:cNvSpPr>
            <a:spLocks noGrp="1"/>
          </p:cNvSpPr>
          <p:nvPr>
            <p:ph type="body" sz="quarter" idx="11"/>
          </p:nvPr>
        </p:nvSpPr>
        <p:spPr>
          <a:xfrm>
            <a:off x="586799" y="6274800"/>
            <a:ext cx="11017826" cy="382588"/>
          </a:xfrm>
        </p:spPr>
        <p:txBody>
          <a:bodyPr>
            <a:normAutofit/>
          </a:bodyPr>
          <a:lstStyle>
            <a:lvl1pPr marL="0" indent="0">
              <a:buNone/>
              <a:defRPr sz="16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62433290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Pip background, grey background">
    <p:spTree>
      <p:nvGrpSpPr>
        <p:cNvPr id="1" name=""/>
        <p:cNvGrpSpPr/>
        <p:nvPr/>
      </p:nvGrpSpPr>
      <p:grpSpPr>
        <a:xfrm>
          <a:off x="0" y="0"/>
          <a:ext cx="0" cy="0"/>
          <a:chOff x="0" y="0"/>
          <a:chExt cx="0" cy="0"/>
        </a:xfrm>
      </p:grpSpPr>
      <p:sp>
        <p:nvSpPr>
          <p:cNvPr id="3" name="Rectangle 2" descr="Background colour" title="Background colour"/>
          <p:cNvSpPr/>
          <p:nvPr userDrawn="1"/>
        </p:nvSpPr>
        <p:spPr>
          <a:xfrm>
            <a:off x="0" y="0"/>
            <a:ext cx="12192000" cy="6858000"/>
          </a:xfrm>
          <a:prstGeom prst="rect">
            <a:avLst/>
          </a:prstGeom>
          <a:solidFill>
            <a:srgbClr val="5C5B5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6700" y="1757366"/>
            <a:ext cx="3724272" cy="3724272"/>
          </a:xfrm>
          <a:prstGeom prst="rect">
            <a:avLst/>
          </a:prstGeom>
        </p:spPr>
      </p:pic>
      <p:cxnSp>
        <p:nvCxnSpPr>
          <p:cNvPr id="5" name="Straight Connector 4" descr="Line" title="Line"/>
          <p:cNvCxnSpPr/>
          <p:nvPr userDrawn="1"/>
        </p:nvCxnSpPr>
        <p:spPr>
          <a:xfrm>
            <a:off x="587375" y="6129338"/>
            <a:ext cx="11017250" cy="0"/>
          </a:xfrm>
          <a:prstGeom prst="line">
            <a:avLst/>
          </a:prstGeom>
          <a:ln w="38100">
            <a:solidFill>
              <a:srgbClr val="33B0A6"/>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84019" y="590069"/>
            <a:ext cx="4897440" cy="4897440"/>
          </a:xfrm>
          <a:prstGeom prst="rect">
            <a:avLst/>
          </a:prstGeom>
        </p:spPr>
      </p:pic>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23964" y="-2445230"/>
            <a:ext cx="7932739" cy="7932739"/>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56700" y="584199"/>
            <a:ext cx="2454589" cy="2454589"/>
          </a:xfrm>
          <a:prstGeom prst="rect">
            <a:avLst/>
          </a:prstGeom>
        </p:spPr>
      </p:pic>
      <p:sp>
        <p:nvSpPr>
          <p:cNvPr id="9" name="Title 1"/>
          <p:cNvSpPr>
            <a:spLocks noGrp="1"/>
          </p:cNvSpPr>
          <p:nvPr>
            <p:ph type="title"/>
          </p:nvPr>
        </p:nvSpPr>
        <p:spPr>
          <a:xfrm>
            <a:off x="586800" y="583200"/>
            <a:ext cx="5495023" cy="1116000"/>
          </a:xfrm>
        </p:spPr>
        <p:txBody>
          <a:bodyPr>
            <a:normAutofit/>
          </a:bodyPr>
          <a:lstStyle>
            <a:lvl1pPr>
              <a:defRPr sz="3600">
                <a:solidFill>
                  <a:schemeClr val="bg1"/>
                </a:solidFill>
              </a:defRPr>
            </a:lvl1pPr>
          </a:lstStyle>
          <a:p>
            <a:r>
              <a:rPr lang="en-US"/>
              <a:t>Click to edit Master title style</a:t>
            </a:r>
          </a:p>
        </p:txBody>
      </p:sp>
      <p:sp>
        <p:nvSpPr>
          <p:cNvPr id="10" name="Text Placeholder 5"/>
          <p:cNvSpPr>
            <a:spLocks noGrp="1"/>
          </p:cNvSpPr>
          <p:nvPr>
            <p:ph type="body" sz="quarter" idx="11"/>
          </p:nvPr>
        </p:nvSpPr>
        <p:spPr>
          <a:xfrm>
            <a:off x="586799" y="6274800"/>
            <a:ext cx="11017826" cy="382588"/>
          </a:xfrm>
        </p:spPr>
        <p:txBody>
          <a:bodyPr>
            <a:normAutofit/>
          </a:bodyPr>
          <a:lstStyle>
            <a:lvl1pPr marL="0" indent="0">
              <a:buNone/>
              <a:defRPr sz="16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61130286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3" name="Picture Placeholder 3"/>
          <p:cNvSpPr>
            <a:spLocks noGrp="1"/>
          </p:cNvSpPr>
          <p:nvPr>
            <p:ph type="pic" sz="quarter" idx="10"/>
          </p:nvPr>
        </p:nvSpPr>
        <p:spPr>
          <a:xfrm>
            <a:off x="5484624" y="0"/>
            <a:ext cx="6707375" cy="6858000"/>
          </a:xfrm>
          <a:noFill/>
        </p:spPr>
        <p:txBody>
          <a:bodyPr/>
          <a:lstStyle/>
          <a:p>
            <a:r>
              <a:rPr lang="en-US"/>
              <a:t>Click icon to add picture</a:t>
            </a:r>
          </a:p>
        </p:txBody>
      </p:sp>
      <p:sp>
        <p:nvSpPr>
          <p:cNvPr id="4" name="Title 1"/>
          <p:cNvSpPr>
            <a:spLocks noGrp="1"/>
          </p:cNvSpPr>
          <p:nvPr>
            <p:ph type="title"/>
          </p:nvPr>
        </p:nvSpPr>
        <p:spPr>
          <a:xfrm>
            <a:off x="586800" y="583200"/>
            <a:ext cx="4320000" cy="1116000"/>
          </a:xfrm>
        </p:spPr>
        <p:txBody>
          <a:bodyPr>
            <a:normAutofit/>
          </a:bodyPr>
          <a:lstStyle>
            <a:lvl1pPr>
              <a:defRPr sz="3600">
                <a:solidFill>
                  <a:srgbClr val="5C5B5A"/>
                </a:solidFill>
              </a:defRPr>
            </a:lvl1pPr>
          </a:lstStyle>
          <a:p>
            <a:r>
              <a:rPr lang="en-US"/>
              <a:t>Click to edit Master title style</a:t>
            </a:r>
          </a:p>
        </p:txBody>
      </p:sp>
      <p:sp>
        <p:nvSpPr>
          <p:cNvPr id="6" name="Text Placeholder 5"/>
          <p:cNvSpPr>
            <a:spLocks noGrp="1"/>
          </p:cNvSpPr>
          <p:nvPr>
            <p:ph type="body" sz="quarter" idx="11"/>
          </p:nvPr>
        </p:nvSpPr>
        <p:spPr>
          <a:xfrm>
            <a:off x="586799" y="6274800"/>
            <a:ext cx="11017826" cy="382588"/>
          </a:xfrm>
        </p:spPr>
        <p:txBody>
          <a:bodyPr>
            <a:normAutofit/>
          </a:bodyPr>
          <a:lstStyle>
            <a:lvl1pPr marL="0" indent="0">
              <a:buNone/>
              <a:defRPr sz="1600">
                <a:solidFill>
                  <a:srgbClr val="5C5B5A"/>
                </a:solidFill>
              </a:defRPr>
            </a:lvl1pPr>
          </a:lstStyle>
          <a:p>
            <a:pPr lvl="0"/>
            <a:r>
              <a:rPr lang="en-US"/>
              <a:t>Click to edit Master text styles</a:t>
            </a:r>
          </a:p>
        </p:txBody>
      </p:sp>
      <p:cxnSp>
        <p:nvCxnSpPr>
          <p:cNvPr id="5" name="Straight Connector 4" descr="Line" title="Line"/>
          <p:cNvCxnSpPr/>
          <p:nvPr userDrawn="1"/>
        </p:nvCxnSpPr>
        <p:spPr>
          <a:xfrm>
            <a:off x="587375" y="6129338"/>
            <a:ext cx="11017250" cy="0"/>
          </a:xfrm>
          <a:prstGeom prst="line">
            <a:avLst/>
          </a:prstGeom>
          <a:ln w="38100">
            <a:solidFill>
              <a:srgbClr val="00969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38344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Pip pattern on whit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587375" y="2136267"/>
            <a:ext cx="11024774" cy="4137533"/>
          </a:xfrm>
          <a:prstGeom prst="rect">
            <a:avLst/>
          </a:prstGeom>
        </p:spPr>
      </p:pic>
      <p:sp>
        <p:nvSpPr>
          <p:cNvPr id="5" name="Title 1"/>
          <p:cNvSpPr>
            <a:spLocks noGrp="1"/>
          </p:cNvSpPr>
          <p:nvPr>
            <p:ph type="title"/>
          </p:nvPr>
        </p:nvSpPr>
        <p:spPr>
          <a:xfrm>
            <a:off x="586800" y="583200"/>
            <a:ext cx="10515600" cy="586800"/>
          </a:xfrm>
          <a:prstGeom prst="rect">
            <a:avLst/>
          </a:prstGeom>
        </p:spPr>
        <p:txBody>
          <a:bodyP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352843338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_Custom Layou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B3098-86BC-11AB-1554-2C5B7F162AE3}"/>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pic>
        <p:nvPicPr>
          <p:cNvPr id="7" name="Picture 6">
            <a:extLst>
              <a:ext uri="{FF2B5EF4-FFF2-40B4-BE49-F238E27FC236}">
                <a16:creationId xmlns:a16="http://schemas.microsoft.com/office/drawing/2014/main" id="{47920075-3CB9-AF03-7864-CF99400728CF}"/>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791700" y="6378260"/>
            <a:ext cx="2214000" cy="317852"/>
          </a:xfrm>
          <a:prstGeom prst="rect">
            <a:avLst/>
          </a:prstGeom>
        </p:spPr>
      </p:pic>
    </p:spTree>
    <p:extLst>
      <p:ext uri="{BB962C8B-B14F-4D97-AF65-F5344CB8AC3E}">
        <p14:creationId xmlns:p14="http://schemas.microsoft.com/office/powerpoint/2010/main" val="886390441"/>
      </p:ext>
    </p:extLst>
  </p:cSld>
  <p:clrMapOvr>
    <a:overrideClrMapping bg1="dk1" tx1="lt1" bg2="dk2" tx2="lt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093687-D712-BD6D-E19B-3501F304779E}"/>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51735505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EF7745"/>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C565A00-D4DE-B0AB-29A6-6B3A957620F6}"/>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643075442"/>
      </p:ext>
    </p:extLst>
  </p:cSld>
  <p:clrMapOvr>
    <a:overrideClrMapping bg1="lt1" tx1="dk1" bg2="lt2" tx2="dk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rgbClr val="2A5C5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CE1068-74EE-2E9A-6C04-D26925EA0CF7}"/>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351039366"/>
      </p:ext>
    </p:extLst>
  </p:cSld>
  <p:clrMapOvr>
    <a:overrideClrMapping bg1="lt1" tx1="dk1" bg2="lt2" tx2="dk2" accent1="accent1" accent2="accent2" accent3="accent3" accent4="accent4" accent5="accent5" accent6="accent6" hlink="hlink" folHlink="folHlink"/>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5_Custom Layout">
    <p:bg>
      <p:bgPr>
        <a:solidFill>
          <a:srgbClr val="FFE14A"/>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4A8579E-A3C9-5619-1866-38E1BA74F10F}"/>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9" name="Rectangle 8">
            <a:extLst>
              <a:ext uri="{FF2B5EF4-FFF2-40B4-BE49-F238E27FC236}">
                <a16:creationId xmlns:a16="http://schemas.microsoft.com/office/drawing/2014/main" id="{B8C39787-5E7D-5594-DF7E-92878B3728D0}"/>
              </a:ext>
              <a:ext uri="{C183D7F6-B498-43B3-948B-1728B52AA6E4}">
                <adec:decorative xmlns:adec="http://schemas.microsoft.com/office/drawing/2017/decorative" val="1"/>
              </a:ext>
            </a:extLst>
          </p:cNvPr>
          <p:cNvSpPr/>
          <p:nvPr userDrawn="1"/>
        </p:nvSpPr>
        <p:spPr>
          <a:xfrm>
            <a:off x="0" y="6186794"/>
            <a:ext cx="12192000" cy="68103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23E9256E-96B7-62EB-E653-440DFB0D88EE}"/>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729769" y="6372353"/>
            <a:ext cx="2158734" cy="309917"/>
          </a:xfrm>
          <a:prstGeom prst="rect">
            <a:avLst/>
          </a:prstGeom>
        </p:spPr>
      </p:pic>
      <p:pic>
        <p:nvPicPr>
          <p:cNvPr id="11" name="Picture 10">
            <a:extLst>
              <a:ext uri="{FF2B5EF4-FFF2-40B4-BE49-F238E27FC236}">
                <a16:creationId xmlns:a16="http://schemas.microsoft.com/office/drawing/2014/main" id="{5B81B0A4-B0C8-489D-1142-A67AA0A7FC32}"/>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321371" y="175730"/>
            <a:ext cx="1870629" cy="1325563"/>
          </a:xfrm>
          <a:prstGeom prst="rect">
            <a:avLst/>
          </a:prstGeom>
        </p:spPr>
      </p:pic>
    </p:spTree>
    <p:extLst>
      <p:ext uri="{BB962C8B-B14F-4D97-AF65-F5344CB8AC3E}">
        <p14:creationId xmlns:p14="http://schemas.microsoft.com/office/powerpoint/2010/main" val="142788299"/>
      </p:ext>
    </p:extLst>
  </p:cSld>
  <p:clrMapOvr>
    <a:overrideClrMapping bg1="lt1" tx1="dk1" bg2="lt2" tx2="dk2" accent1="accent1" accent2="accent2" accent3="accent3" accent4="accent4" accent5="accent5" accent6="accent6" hlink="hlink" folHlink="folHlink"/>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6_Custom Layout">
    <p:bg>
      <p:bgPr>
        <a:solidFill>
          <a:srgbClr val="AEBE38"/>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4A8579E-A3C9-5619-1866-38E1BA74F10F}"/>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sp>
        <p:nvSpPr>
          <p:cNvPr id="9" name="Rectangle 8">
            <a:extLst>
              <a:ext uri="{FF2B5EF4-FFF2-40B4-BE49-F238E27FC236}">
                <a16:creationId xmlns:a16="http://schemas.microsoft.com/office/drawing/2014/main" id="{B8C39787-5E7D-5594-DF7E-92878B3728D0}"/>
              </a:ext>
              <a:ext uri="{C183D7F6-B498-43B3-948B-1728B52AA6E4}">
                <adec:decorative xmlns:adec="http://schemas.microsoft.com/office/drawing/2017/decorative" val="1"/>
              </a:ext>
            </a:extLst>
          </p:cNvPr>
          <p:cNvSpPr/>
          <p:nvPr userDrawn="1"/>
        </p:nvSpPr>
        <p:spPr>
          <a:xfrm>
            <a:off x="0" y="6186794"/>
            <a:ext cx="12192000" cy="68103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23E9256E-96B7-62EB-E653-440DFB0D88EE}"/>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729769" y="6372353"/>
            <a:ext cx="2158734" cy="309917"/>
          </a:xfrm>
          <a:prstGeom prst="rect">
            <a:avLst/>
          </a:prstGeom>
        </p:spPr>
      </p:pic>
      <p:pic>
        <p:nvPicPr>
          <p:cNvPr id="11" name="Picture 10">
            <a:extLst>
              <a:ext uri="{FF2B5EF4-FFF2-40B4-BE49-F238E27FC236}">
                <a16:creationId xmlns:a16="http://schemas.microsoft.com/office/drawing/2014/main" id="{5B81B0A4-B0C8-489D-1142-A67AA0A7FC32}"/>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321371" y="175730"/>
            <a:ext cx="1870629" cy="1325563"/>
          </a:xfrm>
          <a:prstGeom prst="rect">
            <a:avLst/>
          </a:prstGeom>
        </p:spPr>
      </p:pic>
    </p:spTree>
    <p:extLst>
      <p:ext uri="{BB962C8B-B14F-4D97-AF65-F5344CB8AC3E}">
        <p14:creationId xmlns:p14="http://schemas.microsoft.com/office/powerpoint/2010/main" val="2612727091"/>
      </p:ext>
    </p:extLst>
  </p:cSld>
  <p:clrMapOvr>
    <a:overrideClrMapping bg1="lt1" tx1="dk1" bg2="lt2" tx2="dk2" accent1="accent1" accent2="accent2" accent3="accent3" accent4="accent4" accent5="accent5" accent6="accent6" hlink="hlink" folHlink="folHlink"/>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rgbClr val="129BB6"/>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B6E8CA3-4F5A-89D5-40FC-CDE0576065D9}"/>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216783695"/>
      </p:ext>
    </p:extLst>
  </p:cSld>
  <p:clrMapOvr>
    <a:overrideClrMapping bg1="lt1" tx1="dk1" bg2="lt2" tx2="dk2" accent1="accent1" accent2="accent2" accent3="accent3" accent4="accent4" accent5="accent5" accent6="accent6" hlink="hlink" folHlink="folHlink"/>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7_Custom Layout">
    <p:bg>
      <p:bgPr>
        <a:gradFill>
          <a:gsLst>
            <a:gs pos="0">
              <a:srgbClr val="005186"/>
            </a:gs>
            <a:gs pos="100000">
              <a:srgbClr val="C00000"/>
            </a:gs>
          </a:gsLst>
          <a:lin ang="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1908D-5838-ED6B-C170-FAEFE89F7FA8}"/>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8851768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Custom Layout">
    <p:bg>
      <p:bgPr>
        <a:gradFill>
          <a:gsLst>
            <a:gs pos="50400">
              <a:srgbClr val="009C90"/>
            </a:gs>
            <a:gs pos="0">
              <a:srgbClr val="2E5262"/>
            </a:gs>
            <a:gs pos="100000">
              <a:srgbClr val="129BB6"/>
            </a:gs>
          </a:gsLst>
          <a:lin ang="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BA222-EC28-B71E-4D9F-A51EFC3A58B8}"/>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53568933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9_Custom Layout">
    <p:bg>
      <p:bgPr>
        <a:gradFill>
          <a:gsLst>
            <a:gs pos="50400">
              <a:srgbClr val="EF7745"/>
            </a:gs>
            <a:gs pos="0">
              <a:srgbClr val="E62445"/>
            </a:gs>
            <a:gs pos="100000">
              <a:srgbClr val="E62446"/>
            </a:gs>
          </a:gsLst>
          <a:lin ang="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BA222-EC28-B71E-4D9F-A51EFC3A58B8}"/>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44390223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10_Custom Layout">
    <p:bg>
      <p:bgPr>
        <a:gradFill flip="none" rotWithShape="1">
          <a:gsLst>
            <a:gs pos="0">
              <a:srgbClr val="129BB6"/>
            </a:gs>
            <a:gs pos="85000">
              <a:srgbClr val="93A841"/>
            </a:gs>
            <a:gs pos="100000">
              <a:srgbClr val="AEBE38"/>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173325-603E-27EE-C445-BA10EB545921}"/>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GB"/>
          </a:p>
        </p:txBody>
      </p:sp>
      <p:pic>
        <p:nvPicPr>
          <p:cNvPr id="4" name="Picture 3">
            <a:extLst>
              <a:ext uri="{FF2B5EF4-FFF2-40B4-BE49-F238E27FC236}">
                <a16:creationId xmlns:a16="http://schemas.microsoft.com/office/drawing/2014/main" id="{325830E7-93F2-C8AB-0820-D950A2EC15B6}"/>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21371" y="175730"/>
            <a:ext cx="1870629" cy="1325563"/>
          </a:xfrm>
          <a:prstGeom prst="rect">
            <a:avLst/>
          </a:prstGeom>
        </p:spPr>
      </p:pic>
      <p:sp>
        <p:nvSpPr>
          <p:cNvPr id="5" name="Rectangle 4">
            <a:extLst>
              <a:ext uri="{FF2B5EF4-FFF2-40B4-BE49-F238E27FC236}">
                <a16:creationId xmlns:a16="http://schemas.microsoft.com/office/drawing/2014/main" id="{1CD51CDE-93DA-C297-8ADC-75F482BA39FA}"/>
              </a:ext>
              <a:ext uri="{C183D7F6-B498-43B3-948B-1728B52AA6E4}">
                <adec:decorative xmlns:adec="http://schemas.microsoft.com/office/drawing/2017/decorative" val="1"/>
              </a:ext>
            </a:extLst>
          </p:cNvPr>
          <p:cNvSpPr/>
          <p:nvPr userDrawn="1"/>
        </p:nvSpPr>
        <p:spPr>
          <a:xfrm>
            <a:off x="0" y="6186794"/>
            <a:ext cx="12192000" cy="68103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21506093-4085-85EA-FA01-E68881278ADF}"/>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810751" y="6334561"/>
            <a:ext cx="2213508" cy="317781"/>
          </a:xfrm>
          <a:prstGeom prst="rect">
            <a:avLst/>
          </a:prstGeom>
        </p:spPr>
      </p:pic>
    </p:spTree>
    <p:extLst>
      <p:ext uri="{BB962C8B-B14F-4D97-AF65-F5344CB8AC3E}">
        <p14:creationId xmlns:p14="http://schemas.microsoft.com/office/powerpoint/2010/main" val="375666842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1_Custom Layout">
    <p:bg>
      <p:bgPr>
        <a:gradFill flip="none" rotWithShape="1">
          <a:gsLst>
            <a:gs pos="0">
              <a:srgbClr val="129BB6"/>
            </a:gs>
            <a:gs pos="56000">
              <a:srgbClr val="2E5262"/>
            </a:gs>
            <a:gs pos="100000">
              <a:srgbClr val="E62445"/>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AE516-99C1-B021-CD54-4A870DB46B41}"/>
              </a:ext>
            </a:extLst>
          </p:cNvPr>
          <p:cNvSpPr>
            <a:spLocks noGrp="1"/>
          </p:cNvSpPr>
          <p:nvPr>
            <p:ph type="title" hasCustomPrompt="1"/>
          </p:nvPr>
        </p:nvSpPr>
        <p:spPr/>
        <p:txBody>
          <a:bodyPr/>
          <a:lstStyle>
            <a:lvl1pPr>
              <a:defRPr/>
            </a:lvl1pPr>
          </a:lstStyle>
          <a:p>
            <a:r>
              <a:rPr lang="en-US"/>
              <a:t>Only use this gradient when specifically talking about the Greater Manchester Strategy</a:t>
            </a:r>
            <a:endParaRPr lang="en-GB"/>
          </a:p>
        </p:txBody>
      </p:sp>
    </p:spTree>
    <p:extLst>
      <p:ext uri="{BB962C8B-B14F-4D97-AF65-F5344CB8AC3E}">
        <p14:creationId xmlns:p14="http://schemas.microsoft.com/office/powerpoint/2010/main" val="3251134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theme" Target="../theme/theme4.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theme" Target="../theme/theme5.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6.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5" Type="http://schemas.openxmlformats.org/officeDocument/2006/relationships/image" Target="../media/image17.png"/><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1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ECA1E0-C1E1-16E5-6935-9BFE65A9F0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B5AF95C-7041-03ED-9E5A-6D18B2157B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7F3D24-689D-D5C1-CA44-5E53DBB562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4CC3920-EB7E-4FA6-83A7-DC7458CF2596}" type="datetimeFigureOut">
              <a:rPr lang="en-GB" smtClean="0"/>
              <a:t>22/01/2026</a:t>
            </a:fld>
            <a:endParaRPr lang="en-GB"/>
          </a:p>
        </p:txBody>
      </p:sp>
      <p:sp>
        <p:nvSpPr>
          <p:cNvPr id="5" name="Footer Placeholder 4">
            <a:extLst>
              <a:ext uri="{FF2B5EF4-FFF2-40B4-BE49-F238E27FC236}">
                <a16:creationId xmlns:a16="http://schemas.microsoft.com/office/drawing/2014/main" id="{13DE09D3-F142-01DF-F65B-E3A4DF9343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6B59403-F2DA-37BA-FE69-65F52A75CB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4AAE5B-D763-4647-8DFD-04E56FFE9D7D}" type="slidenum">
              <a:rPr lang="en-GB" smtClean="0"/>
              <a:t>‹#›</a:t>
            </a:fld>
            <a:endParaRPr lang="en-GB"/>
          </a:p>
        </p:txBody>
      </p:sp>
      <p:sp>
        <p:nvSpPr>
          <p:cNvPr id="9" name="TextBox 8">
            <a:extLst>
              <a:ext uri="{FF2B5EF4-FFF2-40B4-BE49-F238E27FC236}">
                <a16:creationId xmlns:a16="http://schemas.microsoft.com/office/drawing/2014/main" id="{5EF3E6F1-5156-4214-92C0-1A6FF2FCC3E0}"/>
              </a:ext>
            </a:extLst>
          </p:cNvPr>
          <p:cNvSpPr txBox="1"/>
          <p:nvPr userDrawn="1">
            <p:extLst>
              <p:ext uri="{1162E1C5-73C7-4A58-AE30-91384D911F3F}">
                <p184:classification xmlns:p184="http://schemas.microsoft.com/office/powerpoint/2018/4/main" val="hdr"/>
              </p:ext>
            </p:extLst>
          </p:nvPr>
        </p:nvSpPr>
        <p:spPr>
          <a:xfrm>
            <a:off x="5836412" y="63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
        <p:nvSpPr>
          <p:cNvPr id="10" name="TextBox 9">
            <a:extLst>
              <a:ext uri="{FF2B5EF4-FFF2-40B4-BE49-F238E27FC236}">
                <a16:creationId xmlns:a16="http://schemas.microsoft.com/office/drawing/2014/main" id="{F835570C-FEC3-D7ED-8557-424C21FE23DE}"/>
              </a:ext>
            </a:extLst>
          </p:cNvPr>
          <p:cNvSpPr txBox="1"/>
          <p:nvPr userDrawn="1">
            <p:extLst>
              <p:ext uri="{1162E1C5-73C7-4A58-AE30-91384D911F3F}">
                <p184:classification xmlns:p184="http://schemas.microsoft.com/office/powerpoint/2018/4/main" val="ftr"/>
              </p:ext>
            </p:extLst>
          </p:nvPr>
        </p:nvSpPr>
        <p:spPr>
          <a:xfrm>
            <a:off x="5836412" y="6642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12309919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A74E863-F511-418D-9981-5E0855C69C63}"/>
              </a:ext>
            </a:extLst>
          </p:cNvPr>
          <p:cNvSpPr>
            <a:spLocks noGrp="1"/>
          </p:cNvSpPr>
          <p:nvPr>
            <p:ph type="body" idx="1"/>
          </p:nvPr>
        </p:nvSpPr>
        <p:spPr>
          <a:xfrm>
            <a:off x="1582364" y="3568793"/>
            <a:ext cx="9027271" cy="440018"/>
          </a:xfrm>
          <a:prstGeom prst="rect">
            <a:avLst/>
          </a:prstGeom>
        </p:spPr>
        <p:txBody>
          <a:bodyPr vert="horz" lIns="91440" tIns="45720" rIns="91440" bIns="45720" rtlCol="0">
            <a:normAutofit/>
          </a:bodyPr>
          <a:lstStyle/>
          <a:p>
            <a:pPr lvl="0"/>
            <a:r>
              <a:rPr lang="en-US"/>
              <a:t>Add first level body copy</a:t>
            </a:r>
            <a:endParaRPr lang="en-GB"/>
          </a:p>
        </p:txBody>
      </p:sp>
      <p:sp>
        <p:nvSpPr>
          <p:cNvPr id="16" name="Title Placeholder 15">
            <a:extLst>
              <a:ext uri="{FF2B5EF4-FFF2-40B4-BE49-F238E27FC236}">
                <a16:creationId xmlns:a16="http://schemas.microsoft.com/office/drawing/2014/main" id="{F4F4EEAE-BFF7-4113-ADD5-417A7D154418}"/>
              </a:ext>
            </a:extLst>
          </p:cNvPr>
          <p:cNvSpPr>
            <a:spLocks noGrp="1"/>
          </p:cNvSpPr>
          <p:nvPr>
            <p:ph type="title"/>
          </p:nvPr>
        </p:nvSpPr>
        <p:spPr>
          <a:xfrm>
            <a:off x="1582364" y="2619258"/>
            <a:ext cx="9027271" cy="809742"/>
          </a:xfrm>
          <a:prstGeom prst="rect">
            <a:avLst/>
          </a:prstGeom>
        </p:spPr>
        <p:txBody>
          <a:bodyPr vert="horz" lIns="0" tIns="0" rIns="0" bIns="0" rtlCol="0" anchor="ctr">
            <a:noAutofit/>
          </a:bodyPr>
          <a:lstStyle/>
          <a:p>
            <a:r>
              <a:rPr lang="en-US"/>
              <a:t>Add title</a:t>
            </a:r>
            <a:endParaRPr lang="en-GB"/>
          </a:p>
        </p:txBody>
      </p:sp>
      <p:sp>
        <p:nvSpPr>
          <p:cNvPr id="4" name="TextBox 3">
            <a:extLst>
              <a:ext uri="{FF2B5EF4-FFF2-40B4-BE49-F238E27FC236}">
                <a16:creationId xmlns:a16="http://schemas.microsoft.com/office/drawing/2014/main" id="{D1990D32-8044-0DAC-63CD-DF26A9C68BB3}"/>
              </a:ext>
            </a:extLst>
          </p:cNvPr>
          <p:cNvSpPr txBox="1"/>
          <p:nvPr userDrawn="1">
            <p:extLst>
              <p:ext uri="{1162E1C5-73C7-4A58-AE30-91384D911F3F}">
                <p184:classification xmlns:p184="http://schemas.microsoft.com/office/powerpoint/2018/4/main" val="hdr"/>
              </p:ext>
            </p:extLst>
          </p:nvPr>
        </p:nvSpPr>
        <p:spPr>
          <a:xfrm>
            <a:off x="5836412" y="63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
        <p:nvSpPr>
          <p:cNvPr id="6" name="TextBox 5">
            <a:extLst>
              <a:ext uri="{FF2B5EF4-FFF2-40B4-BE49-F238E27FC236}">
                <a16:creationId xmlns:a16="http://schemas.microsoft.com/office/drawing/2014/main" id="{7C4834D1-311E-593F-D4B1-6FDFA265175A}"/>
              </a:ext>
            </a:extLst>
          </p:cNvPr>
          <p:cNvSpPr txBox="1"/>
          <p:nvPr userDrawn="1">
            <p:extLst>
              <p:ext uri="{1162E1C5-73C7-4A58-AE30-91384D911F3F}">
                <p184:classification xmlns:p184="http://schemas.microsoft.com/office/powerpoint/2018/4/main" val="ftr"/>
              </p:ext>
            </p:extLst>
          </p:nvPr>
        </p:nvSpPr>
        <p:spPr>
          <a:xfrm>
            <a:off x="5836412" y="6642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9328113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725" r:id="rId20"/>
  </p:sldLayoutIdLst>
  <p:txStyles>
    <p:titleStyle>
      <a:lvl1pPr algn="l" defTabSz="914400" rtl="0" eaLnBrk="1" latinLnBrk="0" hangingPunct="1">
        <a:lnSpc>
          <a:spcPct val="90000"/>
        </a:lnSpc>
        <a:spcBef>
          <a:spcPct val="0"/>
        </a:spcBef>
        <a:buNone/>
        <a:defRPr lang="en-GB" sz="4200" b="1" i="0" kern="1200" cap="none" baseline="0" dirty="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buFont typeface="Arial" panose="020B0604020202020204" pitchFamily="34" charset="0"/>
        <a:buNone/>
        <a:defRPr lang="en-US" sz="1800" b="0" kern="1200" cap="all" baseline="0" dirty="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buFont typeface="Arial" panose="020B0604020202020204" pitchFamily="34" charset="0"/>
        <a:buChar char="•"/>
        <a:defRPr sz="1600" kern="1200">
          <a:solidFill>
            <a:schemeClr val="tx2"/>
          </a:solidFill>
          <a:latin typeface="+mn-lt"/>
          <a:ea typeface="+mn-ea"/>
          <a:cs typeface="Arial" panose="020B0604020202020204" pitchFamily="34" charset="0"/>
        </a:defRPr>
      </a:lvl2pPr>
      <a:lvl3pPr marL="1143000" indent="-228600" algn="l" defTabSz="914400" rtl="0" eaLnBrk="1" latinLnBrk="0" hangingPunct="1">
        <a:lnSpc>
          <a:spcPct val="100000"/>
        </a:lnSpc>
        <a:spcBef>
          <a:spcPts val="0"/>
        </a:spcBef>
        <a:buFont typeface="Arial" panose="020B0604020202020204" pitchFamily="34" charset="0"/>
        <a:buChar char="•"/>
        <a:defRPr sz="160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100000"/>
        </a:lnSpc>
        <a:spcBef>
          <a:spcPts val="0"/>
        </a:spcBef>
        <a:buFont typeface="Arial" panose="020B0604020202020204" pitchFamily="34" charset="0"/>
        <a:buChar char="•"/>
        <a:defRPr sz="160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100000"/>
        </a:lnSpc>
        <a:spcBef>
          <a:spcPts val="0"/>
        </a:spcBef>
        <a:buFont typeface="Arial" panose="020B0604020202020204" pitchFamily="34" charset="0"/>
        <a:buChar char="•"/>
        <a:defRPr sz="16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1">
          <p15:clr>
            <a:srgbClr val="F26B43"/>
          </p15:clr>
        </p15:guide>
        <p15:guide id="2" pos="565">
          <p15:clr>
            <a:srgbClr val="F26B43"/>
          </p15:clr>
        </p15:guide>
        <p15:guide id="4" pos="712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3">
            <a:extLst>
              <a:ext uri="{FF2B5EF4-FFF2-40B4-BE49-F238E27FC236}">
                <a16:creationId xmlns:a16="http://schemas.microsoft.com/office/drawing/2014/main" id="{3570FDA4-5188-4CAC-BA53-A172F440343F}"/>
              </a:ext>
            </a:extLst>
          </p:cNvPr>
          <p:cNvSpPr>
            <a:spLocks noGrp="1"/>
          </p:cNvSpPr>
          <p:nvPr>
            <p:ph type="title"/>
          </p:nvPr>
        </p:nvSpPr>
        <p:spPr>
          <a:xfrm>
            <a:off x="906463" y="517343"/>
            <a:ext cx="10393362" cy="540000"/>
          </a:xfrm>
          <a:prstGeom prst="rect">
            <a:avLst/>
          </a:prstGeom>
        </p:spPr>
        <p:txBody>
          <a:bodyPr vert="horz" lIns="0" tIns="45720" rIns="91440" bIns="45720" rtlCol="0" anchor="ctr">
            <a:noAutofit/>
          </a:bodyPr>
          <a:lstStyle/>
          <a:p>
            <a:r>
              <a:rPr lang="en-US" dirty="0"/>
              <a:t>Add title</a:t>
            </a:r>
            <a:endParaRPr lang="en-GB" dirty="0"/>
          </a:p>
        </p:txBody>
      </p:sp>
      <p:sp>
        <p:nvSpPr>
          <p:cNvPr id="5" name="Text Placeholder 4">
            <a:extLst>
              <a:ext uri="{FF2B5EF4-FFF2-40B4-BE49-F238E27FC236}">
                <a16:creationId xmlns:a16="http://schemas.microsoft.com/office/drawing/2014/main" id="{7A74E863-F511-418D-9981-5E0855C69C63}"/>
              </a:ext>
            </a:extLst>
          </p:cNvPr>
          <p:cNvSpPr>
            <a:spLocks noGrp="1"/>
          </p:cNvSpPr>
          <p:nvPr>
            <p:ph type="body" idx="1"/>
          </p:nvPr>
        </p:nvSpPr>
        <p:spPr>
          <a:xfrm>
            <a:off x="906463" y="1592263"/>
            <a:ext cx="10393362" cy="4265612"/>
          </a:xfrm>
          <a:prstGeom prst="rect">
            <a:avLst/>
          </a:prstGeom>
        </p:spPr>
        <p:txBody>
          <a:bodyPr vert="horz" lIns="0" tIns="45720" rIns="91440" bIns="45720" rtlCol="0">
            <a:noAutofit/>
          </a:body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33" name="Straight Connector 32">
            <a:extLst>
              <a:ext uri="{FF2B5EF4-FFF2-40B4-BE49-F238E27FC236}">
                <a16:creationId xmlns:a16="http://schemas.microsoft.com/office/drawing/2014/main" id="{8B838113-2299-44E3-AB16-DF8AFC74CDCC}"/>
              </a:ext>
            </a:extLst>
          </p:cNvPr>
          <p:cNvCxnSpPr>
            <a:cxnSpLocks/>
          </p:cNvCxnSpPr>
          <p:nvPr userDrawn="1"/>
        </p:nvCxnSpPr>
        <p:spPr>
          <a:xfrm>
            <a:off x="906463" y="6229427"/>
            <a:ext cx="10393362"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4604FA0F-3A6B-4592-85AD-660849DE4810}"/>
              </a:ext>
            </a:extLst>
          </p:cNvPr>
          <p:cNvSpPr txBox="1"/>
          <p:nvPr userDrawn="1"/>
        </p:nvSpPr>
        <p:spPr>
          <a:xfrm>
            <a:off x="6652016" y="6466695"/>
            <a:ext cx="4668988" cy="216951"/>
          </a:xfrm>
          <a:prstGeom prst="rect">
            <a:avLst/>
          </a:prstGeom>
          <a:noFill/>
        </p:spPr>
        <p:txBody>
          <a:bodyPr wrap="squar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b="0" dirty="0">
                <a:solidFill>
                  <a:schemeClr val="tx2"/>
                </a:solidFill>
                <a:latin typeface="Arial" panose="020B0604020202020204" pitchFamily="34" charset="0"/>
                <a:cs typeface="Arial" panose="020B0604020202020204" pitchFamily="34" charset="0"/>
              </a:rPr>
              <a:t> </a:t>
            </a:r>
            <a:fld id="{13D9B5B3-34F1-4574-8603-EBF049354228}" type="slidenum">
              <a:rPr lang="en-GB" sz="900" b="1" smtClean="0">
                <a:solidFill>
                  <a:schemeClr val="accent1"/>
                </a:solidFill>
                <a:latin typeface="Arial" panose="020B0604020202020204" pitchFamily="34" charset="0"/>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GB" sz="900" b="1" dirty="0">
              <a:solidFill>
                <a:schemeClr val="accent1"/>
              </a:solidFill>
              <a:latin typeface="Arial" panose="020B0604020202020204" pitchFamily="34" charset="0"/>
              <a:cs typeface="Arial" panose="020B0604020202020204" pitchFamily="34" charset="0"/>
            </a:endParaRPr>
          </a:p>
        </p:txBody>
      </p:sp>
      <p:cxnSp>
        <p:nvCxnSpPr>
          <p:cNvPr id="19" name="Straight Connector 18">
            <a:extLst>
              <a:ext uri="{FF2B5EF4-FFF2-40B4-BE49-F238E27FC236}">
                <a16:creationId xmlns:a16="http://schemas.microsoft.com/office/drawing/2014/main" id="{00690857-9D33-4CC4-B7BE-94B6735697E8}"/>
              </a:ext>
            </a:extLst>
          </p:cNvPr>
          <p:cNvCxnSpPr>
            <a:cxnSpLocks/>
          </p:cNvCxnSpPr>
          <p:nvPr userDrawn="1"/>
        </p:nvCxnSpPr>
        <p:spPr>
          <a:xfrm>
            <a:off x="906463" y="1074695"/>
            <a:ext cx="10393362" cy="0"/>
          </a:xfrm>
          <a:prstGeom prst="line">
            <a:avLst/>
          </a:prstGeom>
          <a:ln w="12700">
            <a:solidFill>
              <a:schemeClr val="tx2"/>
            </a:solidFill>
            <a:tailEnd type="non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ABC57A7-35A1-4C67-9216-FDB5D238F7CD}"/>
              </a:ext>
            </a:extLst>
          </p:cNvPr>
          <p:cNvSpPr txBox="1"/>
          <p:nvPr userDrawn="1"/>
        </p:nvSpPr>
        <p:spPr>
          <a:xfrm>
            <a:off x="906463" y="6466695"/>
            <a:ext cx="4668988" cy="216951"/>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dirty="0">
                <a:solidFill>
                  <a:schemeClr val="tx2"/>
                </a:solidFill>
                <a:latin typeface="Arial" panose="020B0604020202020204" pitchFamily="34" charset="0"/>
                <a:cs typeface="Arial" panose="020B0604020202020204" pitchFamily="34" charset="0"/>
              </a:rPr>
              <a:t>MAYOR OF LONDON     </a:t>
            </a:r>
            <a:endParaRPr lang="en-GB" sz="900" b="1" dirty="0">
              <a:solidFill>
                <a:schemeClr val="accent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B31A122C-BF40-65C1-D8F8-B30A068F1D6D}"/>
              </a:ext>
            </a:extLst>
          </p:cNvPr>
          <p:cNvSpPr txBox="1"/>
          <p:nvPr userDrawn="1">
            <p:extLst>
              <p:ext uri="{1162E1C5-73C7-4A58-AE30-91384D911F3F}">
                <p184:classification xmlns:p184="http://schemas.microsoft.com/office/powerpoint/2018/4/main" val="hdr"/>
              </p:ext>
            </p:extLst>
          </p:nvPr>
        </p:nvSpPr>
        <p:spPr>
          <a:xfrm>
            <a:off x="5836412" y="63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
        <p:nvSpPr>
          <p:cNvPr id="7" name="TextBox 6">
            <a:extLst>
              <a:ext uri="{FF2B5EF4-FFF2-40B4-BE49-F238E27FC236}">
                <a16:creationId xmlns:a16="http://schemas.microsoft.com/office/drawing/2014/main" id="{9AE062B2-A4D6-68FF-36A6-5DE5F82A3188}"/>
              </a:ext>
            </a:extLst>
          </p:cNvPr>
          <p:cNvSpPr txBox="1"/>
          <p:nvPr userDrawn="1">
            <p:extLst>
              <p:ext uri="{1162E1C5-73C7-4A58-AE30-91384D911F3F}">
                <p184:classification xmlns:p184="http://schemas.microsoft.com/office/powerpoint/2018/4/main" val="ftr"/>
              </p:ext>
            </p:extLst>
          </p:nvPr>
        </p:nvSpPr>
        <p:spPr>
          <a:xfrm>
            <a:off x="5836412" y="6642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120944344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 id="2147483701" r:id="rId21"/>
    <p:sldLayoutId id="2147483702" r:id="rId22"/>
    <p:sldLayoutId id="2147483703" r:id="rId23"/>
    <p:sldLayoutId id="2147483704" r:id="rId24"/>
    <p:sldLayoutId id="2147483705" r:id="rId25"/>
    <p:sldLayoutId id="2147483706" r:id="rId26"/>
    <p:sldLayoutId id="2147483707" r:id="rId27"/>
    <p:sldLayoutId id="2147483708" r:id="rId28"/>
    <p:sldLayoutId id="2147483709" r:id="rId29"/>
  </p:sldLayoutIdLst>
  <p:txStyles>
    <p:titleStyle>
      <a:lvl1pPr algn="l" defTabSz="914400" rtl="0" eaLnBrk="1" latinLnBrk="0" hangingPunct="1">
        <a:lnSpc>
          <a:spcPct val="90000"/>
        </a:lnSpc>
        <a:spcBef>
          <a:spcPct val="0"/>
        </a:spcBef>
        <a:buNone/>
        <a:defRPr sz="2800" b="1" i="0" kern="1200" cap="all" baseline="0">
          <a:solidFill>
            <a:schemeClr val="accent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7">
          <p15:clr>
            <a:srgbClr val="F26B43"/>
          </p15:clr>
        </p15:guide>
        <p15:guide id="2" pos="571">
          <p15:clr>
            <a:srgbClr val="F26B43"/>
          </p15:clr>
        </p15:guide>
        <p15:guide id="3" orient="horz" pos="3690">
          <p15:clr>
            <a:srgbClr val="F26B43"/>
          </p15:clr>
        </p15:guide>
        <p15:guide id="5" orient="horz" pos="1003">
          <p15:clr>
            <a:srgbClr val="F26B43"/>
          </p15:clr>
        </p15:guide>
        <p15:guide id="6" pos="711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ECA1E0-C1E1-16E5-6935-9BFE65A9F0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B5AF95C-7041-03ED-9E5A-6D18B2157B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7F3D24-689D-D5C1-CA44-5E53DBB562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4CC3920-EB7E-4FA6-83A7-DC7458CF2596}" type="datetimeFigureOut">
              <a:rPr lang="en-GB" smtClean="0"/>
              <a:t>22/01/2026</a:t>
            </a:fld>
            <a:endParaRPr lang="en-GB"/>
          </a:p>
        </p:txBody>
      </p:sp>
      <p:sp>
        <p:nvSpPr>
          <p:cNvPr id="5" name="Footer Placeholder 4">
            <a:extLst>
              <a:ext uri="{FF2B5EF4-FFF2-40B4-BE49-F238E27FC236}">
                <a16:creationId xmlns:a16="http://schemas.microsoft.com/office/drawing/2014/main" id="{13DE09D3-F142-01DF-F65B-E3A4DF9343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6B59403-F2DA-37BA-FE69-65F52A75CB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4AAE5B-D763-4647-8DFD-04E56FFE9D7D}" type="slidenum">
              <a:rPr lang="en-GB" smtClean="0"/>
              <a:t>‹#›</a:t>
            </a:fld>
            <a:endParaRPr lang="en-GB"/>
          </a:p>
        </p:txBody>
      </p:sp>
      <p:sp>
        <p:nvSpPr>
          <p:cNvPr id="9" name="TextBox 8">
            <a:extLst>
              <a:ext uri="{FF2B5EF4-FFF2-40B4-BE49-F238E27FC236}">
                <a16:creationId xmlns:a16="http://schemas.microsoft.com/office/drawing/2014/main" id="{E376C720-CB3F-535F-5228-FF4B3B5756BA}"/>
              </a:ext>
            </a:extLst>
          </p:cNvPr>
          <p:cNvSpPr txBox="1"/>
          <p:nvPr userDrawn="1">
            <p:extLst>
              <p:ext uri="{1162E1C5-73C7-4A58-AE30-91384D911F3F}">
                <p184:classification xmlns:p184="http://schemas.microsoft.com/office/powerpoint/2018/4/main" val="hdr"/>
              </p:ext>
            </p:extLst>
          </p:nvPr>
        </p:nvSpPr>
        <p:spPr>
          <a:xfrm>
            <a:off x="5836412" y="63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
        <p:nvSpPr>
          <p:cNvPr id="10" name="TextBox 9">
            <a:extLst>
              <a:ext uri="{FF2B5EF4-FFF2-40B4-BE49-F238E27FC236}">
                <a16:creationId xmlns:a16="http://schemas.microsoft.com/office/drawing/2014/main" id="{36F8B296-E335-984A-5A34-46BDD3D7BAE2}"/>
              </a:ext>
            </a:extLst>
          </p:cNvPr>
          <p:cNvSpPr txBox="1"/>
          <p:nvPr userDrawn="1">
            <p:extLst>
              <p:ext uri="{1162E1C5-73C7-4A58-AE30-91384D911F3F}">
                <p184:classification xmlns:p184="http://schemas.microsoft.com/office/powerpoint/2018/4/main" val="ftr"/>
              </p:ext>
            </p:extLst>
          </p:nvPr>
        </p:nvSpPr>
        <p:spPr>
          <a:xfrm>
            <a:off x="5836412" y="6642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284025112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586800" y="583201"/>
            <a:ext cx="10515600" cy="1116000"/>
          </a:xfrm>
          <a:prstGeom prst="rect">
            <a:avLst/>
          </a:prstGeom>
        </p:spPr>
        <p:txBody>
          <a:bodyPr vert="horz" lIns="0" tIns="0" rIns="0" bIns="0" rtlCol="0" anchor="t" anchorCtr="0">
            <a:normAutofit/>
          </a:bodyPr>
          <a:lstStyle/>
          <a:p>
            <a:r>
              <a:rPr lang="en-US"/>
              <a:t>Click to edit Master title style</a:t>
            </a:r>
          </a:p>
        </p:txBody>
      </p:sp>
      <p:sp>
        <p:nvSpPr>
          <p:cNvPr id="18" name="Text Placeholder 2"/>
          <p:cNvSpPr>
            <a:spLocks noGrp="1"/>
          </p:cNvSpPr>
          <p:nvPr>
            <p:ph type="body" idx="1"/>
          </p:nvPr>
        </p:nvSpPr>
        <p:spPr>
          <a:xfrm>
            <a:off x="586800" y="1699200"/>
            <a:ext cx="10515600" cy="4351338"/>
          </a:xfrm>
          <a:prstGeom prst="rect">
            <a:avLst/>
          </a:prstGeom>
        </p:spPr>
        <p:txBody>
          <a:bodyPr vert="horz" lIns="0" tIns="0" rIns="0" bIns="468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0BD4BBDB-4FD0-CAD0-E090-CC43F8008885}"/>
              </a:ext>
            </a:extLst>
          </p:cNvPr>
          <p:cNvSpPr txBox="1"/>
          <p:nvPr userDrawn="1">
            <p:extLst>
              <p:ext uri="{1162E1C5-73C7-4A58-AE30-91384D911F3F}">
                <p184:classification xmlns:p184="http://schemas.microsoft.com/office/powerpoint/2018/4/main" val="hdr"/>
              </p:ext>
            </p:extLst>
          </p:nvPr>
        </p:nvSpPr>
        <p:spPr>
          <a:xfrm>
            <a:off x="5836412" y="63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
        <p:nvSpPr>
          <p:cNvPr id="5" name="TextBox 4">
            <a:extLst>
              <a:ext uri="{FF2B5EF4-FFF2-40B4-BE49-F238E27FC236}">
                <a16:creationId xmlns:a16="http://schemas.microsoft.com/office/drawing/2014/main" id="{AE2F5E04-99DC-2CAC-ACB0-C078F83EC3EC}"/>
              </a:ext>
            </a:extLst>
          </p:cNvPr>
          <p:cNvSpPr txBox="1"/>
          <p:nvPr userDrawn="1">
            <p:extLst>
              <p:ext uri="{1162E1C5-73C7-4A58-AE30-91384D911F3F}">
                <p184:classification xmlns:p184="http://schemas.microsoft.com/office/powerpoint/2018/4/main" val="ftr"/>
              </p:ext>
            </p:extLst>
          </p:nvPr>
        </p:nvSpPr>
        <p:spPr>
          <a:xfrm>
            <a:off x="5836412" y="6642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252798012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txStyles>
    <p:titleStyle>
      <a:lvl1pPr algn="l" defTabSz="914400" rtl="0" eaLnBrk="1" latinLnBrk="0" hangingPunct="1">
        <a:lnSpc>
          <a:spcPct val="90000"/>
        </a:lnSpc>
        <a:spcBef>
          <a:spcPct val="0"/>
        </a:spcBef>
        <a:buNone/>
        <a:defRPr sz="4400" kern="1200">
          <a:solidFill>
            <a:srgbClr val="5C5B5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3600" kern="1200">
          <a:solidFill>
            <a:srgbClr val="5C5B5A"/>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rgbClr val="5C5B5A"/>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E62445"/>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3C99068-D7A4-653C-013B-A25AA5C6EB18}"/>
              </a:ext>
              <a:ext uri="{C183D7F6-B498-43B3-948B-1728B52AA6E4}">
                <adec:decorative xmlns:adec="http://schemas.microsoft.com/office/drawing/2017/decorative" val="1"/>
              </a:ext>
            </a:extLst>
          </p:cNvPr>
          <p:cNvSpPr/>
          <p:nvPr userDrawn="1"/>
        </p:nvSpPr>
        <p:spPr>
          <a:xfrm>
            <a:off x="0" y="6186794"/>
            <a:ext cx="12192000" cy="68103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7" name="Picture 6" descr="Logo: Together we are Greater Manchester">
            <a:extLst>
              <a:ext uri="{FF2B5EF4-FFF2-40B4-BE49-F238E27FC236}">
                <a16:creationId xmlns:a16="http://schemas.microsoft.com/office/drawing/2014/main" id="{3CDD4DAB-78AF-B44E-473F-74D851EC3F06}"/>
              </a:ext>
            </a:extLst>
          </p:cNvPr>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10440140" y="273371"/>
            <a:ext cx="1469534" cy="1081405"/>
          </a:xfrm>
          <a:prstGeom prst="rect">
            <a:avLst/>
          </a:prstGeom>
        </p:spPr>
      </p:pic>
      <p:pic>
        <p:nvPicPr>
          <p:cNvPr id="9" name="Picture 8" descr="Logo: Greater Manchester Combined Authority">
            <a:extLst>
              <a:ext uri="{FF2B5EF4-FFF2-40B4-BE49-F238E27FC236}">
                <a16:creationId xmlns:a16="http://schemas.microsoft.com/office/drawing/2014/main" id="{E5B67861-9AE4-5A07-B82C-3A6B31CCEA81}"/>
              </a:ext>
              <a:ext uri="{C183D7F6-B498-43B3-948B-1728B52AA6E4}">
                <adec:decorative xmlns:adec="http://schemas.microsoft.com/office/drawing/2017/decorative" val="0"/>
              </a:ext>
            </a:extLst>
          </p:cNvPr>
          <p:cNvPicPr>
            <a:picLocks noChangeAspect="1"/>
          </p:cNvPicPr>
          <p:nvPr userDrawn="1"/>
        </p:nvPicPr>
        <p:blipFill>
          <a:blip r:embed="rId15" cstate="print">
            <a:extLst>
              <a:ext uri="{28A0092B-C50C-407E-A947-70E740481C1C}">
                <a14:useLocalDpi xmlns:a14="http://schemas.microsoft.com/office/drawing/2010/main"/>
              </a:ext>
            </a:extLst>
          </a:blip>
          <a:stretch>
            <a:fillRect/>
          </a:stretch>
        </p:blipFill>
        <p:spPr>
          <a:xfrm>
            <a:off x="9810751" y="6334561"/>
            <a:ext cx="2213508" cy="317781"/>
          </a:xfrm>
          <a:prstGeom prst="rect">
            <a:avLst/>
          </a:prstGeom>
        </p:spPr>
      </p:pic>
      <p:sp>
        <p:nvSpPr>
          <p:cNvPr id="11" name="Title Placeholder 10">
            <a:extLst>
              <a:ext uri="{FF2B5EF4-FFF2-40B4-BE49-F238E27FC236}">
                <a16:creationId xmlns:a16="http://schemas.microsoft.com/office/drawing/2014/main" id="{1EF3835A-C44B-FF74-1387-4B1638ECE199}"/>
              </a:ext>
            </a:extLst>
          </p:cNvPr>
          <p:cNvSpPr>
            <a:spLocks noGrp="1"/>
          </p:cNvSpPr>
          <p:nvPr>
            <p:ph type="title"/>
          </p:nvPr>
        </p:nvSpPr>
        <p:spPr>
          <a:xfrm>
            <a:off x="838200" y="2281254"/>
            <a:ext cx="9109668"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4" name="TextBox 3">
            <a:extLst>
              <a:ext uri="{FF2B5EF4-FFF2-40B4-BE49-F238E27FC236}">
                <a16:creationId xmlns:a16="http://schemas.microsoft.com/office/drawing/2014/main" id="{39829551-D4F2-6A22-1084-9FA8E4F02881}"/>
              </a:ext>
            </a:extLst>
          </p:cNvPr>
          <p:cNvSpPr txBox="1"/>
          <p:nvPr userDrawn="1">
            <p:extLst>
              <p:ext uri="{1162E1C5-73C7-4A58-AE30-91384D911F3F}">
                <p184:classification xmlns:p184="http://schemas.microsoft.com/office/powerpoint/2018/4/main" val="hdr"/>
              </p:ext>
            </p:extLst>
          </p:nvPr>
        </p:nvSpPr>
        <p:spPr>
          <a:xfrm>
            <a:off x="5836412" y="63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
        <p:nvSpPr>
          <p:cNvPr id="5" name="TextBox 4">
            <a:extLst>
              <a:ext uri="{FF2B5EF4-FFF2-40B4-BE49-F238E27FC236}">
                <a16:creationId xmlns:a16="http://schemas.microsoft.com/office/drawing/2014/main" id="{C0DD49AC-EB8A-E3FE-0A61-F44494493DAA}"/>
              </a:ext>
            </a:extLst>
          </p:cNvPr>
          <p:cNvSpPr txBox="1"/>
          <p:nvPr userDrawn="1">
            <p:extLst>
              <p:ext uri="{1162E1C5-73C7-4A58-AE30-91384D911F3F}">
                <p184:classification xmlns:p184="http://schemas.microsoft.com/office/powerpoint/2018/4/main" val="ftr"/>
              </p:ext>
            </p:extLst>
          </p:nvPr>
        </p:nvSpPr>
        <p:spPr>
          <a:xfrm>
            <a:off x="5836412" y="6642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292736016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xStyles>
    <p:titleStyle>
      <a:lvl1pPr algn="l" defTabSz="914400" rtl="0" eaLnBrk="1" latinLnBrk="0" hangingPunct="1">
        <a:lnSpc>
          <a:spcPct val="100000"/>
        </a:lnSpc>
        <a:spcBef>
          <a:spcPts val="0"/>
        </a:spcBef>
        <a:buNone/>
        <a:defRPr sz="4000" b="0" i="0" kern="1200">
          <a:solidFill>
            <a:schemeClr val="bg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i="1" kern="1200">
          <a:solidFill>
            <a:schemeClr val="bg1"/>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i="1" kern="1200">
          <a:solidFill>
            <a:schemeClr val="bg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i="1" kern="1200">
          <a:solidFill>
            <a:schemeClr val="bg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i="1" kern="1200">
          <a:solidFill>
            <a:schemeClr val="bg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i="1"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mailto:Emma.Poolan@greatermanchester-ca.gov.uk" TargetMode="External"/><Relationship Id="rId7" Type="http://schemas.openxmlformats.org/officeDocument/2006/relationships/image" Target="../media/image21.png"/><Relationship Id="rId2" Type="http://schemas.openxmlformats.org/officeDocument/2006/relationships/hyperlink" Target="mailto:simon.long@london.gov.uk" TargetMode="External"/><Relationship Id="rId1" Type="http://schemas.openxmlformats.org/officeDocument/2006/relationships/slideLayout" Target="../slideLayouts/slideLayout92.xml"/><Relationship Id="rId6" Type="http://schemas.openxmlformats.org/officeDocument/2006/relationships/image" Target="../media/image20.png"/><Relationship Id="rId5" Type="http://schemas.openxmlformats.org/officeDocument/2006/relationships/image" Target="../media/image18.png"/><Relationship Id="rId4" Type="http://schemas.openxmlformats.org/officeDocument/2006/relationships/hyperlink" Target="mailto:lucy.woodbine@greatermanchester-ca.gov.uk"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31.xml"/><Relationship Id="rId6" Type="http://schemas.openxmlformats.org/officeDocument/2006/relationships/image" Target="../media/image26.svg"/><Relationship Id="rId11" Type="http://schemas.openxmlformats.org/officeDocument/2006/relationships/image" Target="../media/image21.png"/><Relationship Id="rId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24.svg"/><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31.xml"/><Relationship Id="rId5" Type="http://schemas.openxmlformats.org/officeDocument/2006/relationships/image" Target="../media/image21.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6.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21.png"/><Relationship Id="rId4" Type="http://schemas.openxmlformats.org/officeDocument/2006/relationships/diagramLayout" Target="../diagrams/layout1.xml"/><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31.xml"/><Relationship Id="rId6" Type="http://schemas.openxmlformats.org/officeDocument/2006/relationships/image" Target="../media/image32.png"/><Relationship Id="rId11" Type="http://schemas.openxmlformats.org/officeDocument/2006/relationships/image" Target="../media/image21.png"/><Relationship Id="rId5" Type="http://schemas.openxmlformats.org/officeDocument/2006/relationships/image" Target="../media/image31.png"/><Relationship Id="rId10" Type="http://schemas.openxmlformats.org/officeDocument/2006/relationships/image" Target="../media/image20.png"/><Relationship Id="rId4" Type="http://schemas.openxmlformats.org/officeDocument/2006/relationships/image" Target="../media/image30.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21.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8.png"/><Relationship Id="rId4" Type="http://schemas.openxmlformats.org/officeDocument/2006/relationships/image" Target="../media/image37.jp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8.png"/><Relationship Id="rId7" Type="http://schemas.openxmlformats.org/officeDocument/2006/relationships/image" Target="../media/image2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39.png"/><Relationship Id="rId4" Type="http://schemas.openxmlformats.org/officeDocument/2006/relationships/image" Target="../media/image37.jpg"/></Relationships>
</file>

<file path=ppt/slides/_rels/slide8.xml.rels><?xml version="1.0" encoding="UTF-8" standalone="yes"?>
<Relationships xmlns="http://schemas.openxmlformats.org/package/2006/relationships"><Relationship Id="rId3" Type="http://schemas.openxmlformats.org/officeDocument/2006/relationships/image" Target="../media/image37.jp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21.pn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8.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7.jp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21.pn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8.pn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9.xml.rels><?xml version="1.0" encoding="UTF-8" standalone="yes"?>
<Relationships xmlns="http://schemas.openxmlformats.org/package/2006/relationships"><Relationship Id="rId8" Type="http://schemas.openxmlformats.org/officeDocument/2006/relationships/image" Target="../media/image55.svg"/><Relationship Id="rId13" Type="http://schemas.openxmlformats.org/officeDocument/2006/relationships/image" Target="../media/image60.svg"/><Relationship Id="rId18" Type="http://schemas.openxmlformats.org/officeDocument/2006/relationships/image" Target="../media/image18.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png"/><Relationship Id="rId17" Type="http://schemas.openxmlformats.org/officeDocument/2006/relationships/image" Target="../media/image64.svg"/><Relationship Id="rId2" Type="http://schemas.openxmlformats.org/officeDocument/2006/relationships/notesSlide" Target="../notesSlides/notesSlide5.xml"/><Relationship Id="rId16" Type="http://schemas.openxmlformats.org/officeDocument/2006/relationships/image" Target="../media/image63.png"/><Relationship Id="rId20" Type="http://schemas.openxmlformats.org/officeDocument/2006/relationships/image" Target="../media/image21.png"/><Relationship Id="rId1" Type="http://schemas.openxmlformats.org/officeDocument/2006/relationships/slideLayout" Target="../slideLayouts/slideLayout74.xml"/><Relationship Id="rId6" Type="http://schemas.openxmlformats.org/officeDocument/2006/relationships/image" Target="../media/image53.sv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62.svg"/><Relationship Id="rId10" Type="http://schemas.openxmlformats.org/officeDocument/2006/relationships/image" Target="../media/image57.svg"/><Relationship Id="rId19" Type="http://schemas.openxmlformats.org/officeDocument/2006/relationships/image" Target="../media/image20.png"/><Relationship Id="rId4" Type="http://schemas.openxmlformats.org/officeDocument/2006/relationships/image" Target="../media/image51.svg"/><Relationship Id="rId9" Type="http://schemas.openxmlformats.org/officeDocument/2006/relationships/image" Target="../media/image56.png"/><Relationship Id="rId14" Type="http://schemas.openxmlformats.org/officeDocument/2006/relationships/image" Target="../media/image61.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4.xml"/><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7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72.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72.xml"/></Relationships>
</file>

<file path=ppt/slides/_rels/slide2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68.png"/><Relationship Id="rId7" Type="http://schemas.openxmlformats.org/officeDocument/2006/relationships/image" Target="../media/image18.pn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 Id="rId9" Type="http://schemas.openxmlformats.org/officeDocument/2006/relationships/image" Target="../media/image21.png"/></Relationships>
</file>

<file path=ppt/slides/_rels/slide2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68.png"/><Relationship Id="rId7" Type="http://schemas.openxmlformats.org/officeDocument/2006/relationships/image" Target="../media/image18.pn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 Id="rId9"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53D42"/>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6D0591F-E646-A6F4-24DA-30008FEAEF41}"/>
              </a:ext>
            </a:extLst>
          </p:cNvPr>
          <p:cNvSpPr>
            <a:spLocks noGrp="1"/>
          </p:cNvSpPr>
          <p:nvPr>
            <p:ph type="title"/>
          </p:nvPr>
        </p:nvSpPr>
        <p:spPr/>
        <p:txBody>
          <a:bodyPr>
            <a:normAutofit fontScale="90000"/>
          </a:bodyPr>
          <a:lstStyle/>
          <a:p>
            <a:r>
              <a:rPr lang="en-GB" dirty="0"/>
              <a:t>GLA and GMCA Collaboration: Piloting the Planning London Data Hub in Greater Manchester </a:t>
            </a:r>
          </a:p>
        </p:txBody>
      </p:sp>
      <p:sp>
        <p:nvSpPr>
          <p:cNvPr id="2" name="Text Placeholder 4">
            <a:extLst>
              <a:ext uri="{FF2B5EF4-FFF2-40B4-BE49-F238E27FC236}">
                <a16:creationId xmlns:a16="http://schemas.microsoft.com/office/drawing/2014/main" id="{13BDE55C-3310-5060-E4A7-6DBD528C1938}"/>
              </a:ext>
            </a:extLst>
          </p:cNvPr>
          <p:cNvSpPr txBox="1">
            <a:spLocks/>
          </p:cNvSpPr>
          <p:nvPr/>
        </p:nvSpPr>
        <p:spPr>
          <a:xfrm>
            <a:off x="838200" y="3904891"/>
            <a:ext cx="10973844" cy="1594036"/>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i="1" kern="1200">
                <a:solidFill>
                  <a:schemeClr val="bg1"/>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i="1" kern="1200">
                <a:solidFill>
                  <a:schemeClr val="bg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i="1" kern="1200">
                <a:solidFill>
                  <a:schemeClr val="bg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i="1" kern="1200">
                <a:solidFill>
                  <a:schemeClr val="bg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i="1"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1" u="none" strike="noStrike" kern="1200" cap="none" spc="0" normalizeH="0" baseline="0" noProof="0" dirty="0">
                <a:ln>
                  <a:noFill/>
                </a:ln>
                <a:solidFill>
                  <a:prstClr val="white"/>
                </a:solidFill>
                <a:effectLst/>
                <a:uLnTx/>
                <a:uFillTx/>
                <a:latin typeface="Arial" panose="020B0604020202020204"/>
                <a:ea typeface="+mn-ea"/>
                <a:cs typeface="+mn-cs"/>
              </a:rPr>
              <a:t>Simon Long, </a:t>
            </a:r>
            <a:r>
              <a:rPr kumimoji="0" lang="en-US" sz="2000" b="0" i="1" u="none" strike="noStrike" kern="1200" cap="none" spc="0" normalizeH="0" baseline="0" noProof="0" dirty="0">
                <a:ln>
                  <a:noFill/>
                </a:ln>
                <a:solidFill>
                  <a:prstClr val="white"/>
                </a:solidFill>
                <a:effectLst/>
                <a:uLnTx/>
                <a:uFillTx/>
                <a:latin typeface="Arial" panose="020B0604020202020204"/>
                <a:ea typeface="+mn-ea"/>
                <a:cs typeface="+mn-cs"/>
                <a:hlinkClick r:id="rId2"/>
              </a:rPr>
              <a:t>simon.long@london.gov.uk</a:t>
            </a:r>
            <a:r>
              <a:rPr kumimoji="0" lang="en-US" sz="2000" b="0" i="1" u="none" strike="noStrike" kern="1200" cap="none" spc="0" normalizeH="0" baseline="0" noProof="0" dirty="0">
                <a:ln>
                  <a:noFill/>
                </a:ln>
                <a:solidFill>
                  <a:prstClr val="white"/>
                </a:solidFill>
                <a:effectLst/>
                <a:uLnTx/>
                <a:uFillTx/>
                <a:latin typeface="Arial" panose="020B0604020202020204"/>
                <a:ea typeface="+mn-ea"/>
                <a:cs typeface="+mn-cs"/>
              </a:rPr>
              <a:t> , GLA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1" u="none" strike="noStrike" kern="1200" cap="none" spc="0" normalizeH="0" baseline="0" noProof="0" dirty="0">
                <a:ln>
                  <a:noFill/>
                </a:ln>
                <a:solidFill>
                  <a:prstClr val="white"/>
                </a:solidFill>
                <a:effectLst/>
                <a:uLnTx/>
                <a:uFillTx/>
                <a:latin typeface="Arial" panose="020B0604020202020204"/>
                <a:ea typeface="+mn-ea"/>
                <a:cs typeface="+mn-cs"/>
              </a:rPr>
              <a:t>Emma Poolan, </a:t>
            </a:r>
            <a:r>
              <a:rPr kumimoji="0" lang="en-US" sz="2000" b="0" i="1" u="none" strike="noStrike" kern="1200" cap="none" spc="0" normalizeH="0" baseline="0" noProof="0" dirty="0">
                <a:ln>
                  <a:noFill/>
                </a:ln>
                <a:solidFill>
                  <a:prstClr val="white"/>
                </a:solidFill>
                <a:effectLst/>
                <a:uLnTx/>
                <a:uFillTx/>
                <a:latin typeface="Arial" panose="020B0604020202020204"/>
                <a:ea typeface="+mn-ea"/>
                <a:cs typeface="+mn-cs"/>
                <a:hlinkClick r:id="rId3"/>
              </a:rPr>
              <a:t>Emma.Poolan@greatermanchester-ca.gov.uk</a:t>
            </a:r>
            <a:r>
              <a:rPr kumimoji="0" lang="en-US" sz="2000" b="0" i="1" u="none" strike="noStrike" kern="1200" cap="none" spc="0" normalizeH="0" baseline="0" noProof="0" dirty="0">
                <a:ln>
                  <a:noFill/>
                </a:ln>
                <a:solidFill>
                  <a:prstClr val="white"/>
                </a:solidFill>
                <a:effectLst/>
                <a:uLnTx/>
                <a:uFillTx/>
                <a:latin typeface="Arial" panose="020B0604020202020204"/>
                <a:ea typeface="+mn-ea"/>
                <a:cs typeface="+mn-cs"/>
              </a:rPr>
              <a:t> , GMCA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1" u="none" strike="noStrike" kern="1200" cap="none" spc="0" normalizeH="0" baseline="0" noProof="0" dirty="0">
                <a:ln>
                  <a:noFill/>
                </a:ln>
                <a:solidFill>
                  <a:prstClr val="white"/>
                </a:solidFill>
                <a:effectLst/>
                <a:uLnTx/>
                <a:uFillTx/>
                <a:latin typeface="Arial" panose="020B0604020202020204"/>
                <a:ea typeface="+mn-ea"/>
                <a:cs typeface="Arial"/>
              </a:rPr>
              <a:t>Lucy Woodbine, </a:t>
            </a:r>
            <a:r>
              <a:rPr kumimoji="0" lang="en-US" sz="2000" b="0" i="1" u="none" strike="noStrike" kern="1200" cap="none" spc="0" normalizeH="0" baseline="0" noProof="0" dirty="0">
                <a:ln>
                  <a:noFill/>
                </a:ln>
                <a:solidFill>
                  <a:prstClr val="white"/>
                </a:solidFill>
                <a:effectLst/>
                <a:uLnTx/>
                <a:uFillTx/>
                <a:latin typeface="Arial" panose="020B0604020202020204"/>
                <a:ea typeface="+mn-ea"/>
                <a:cs typeface="+mn-cs"/>
                <a:hlinkClick r:id="rId4"/>
              </a:rPr>
              <a:t>lucy.woodbine@greatermanchester-ca.gov.uk</a:t>
            </a:r>
            <a:r>
              <a:rPr kumimoji="0" lang="en-US" sz="2000" b="0" i="1" u="none" strike="noStrike" kern="1200" cap="none" spc="0" normalizeH="0" baseline="0" noProof="0" dirty="0">
                <a:ln>
                  <a:noFill/>
                </a:ln>
                <a:solidFill>
                  <a:prstClr val="white"/>
                </a:solidFill>
                <a:effectLst/>
                <a:uLnTx/>
                <a:uFillTx/>
                <a:latin typeface="Arial" panose="020B0604020202020204"/>
                <a:ea typeface="+mn-ea"/>
                <a:cs typeface="+mn-cs"/>
              </a:rPr>
              <a:t> , </a:t>
            </a:r>
            <a:r>
              <a:rPr kumimoji="0" lang="en-US" sz="2000" b="0" i="1" u="none" strike="noStrike" kern="1200" cap="none" spc="0" normalizeH="0" baseline="0" noProof="0" dirty="0">
                <a:ln>
                  <a:noFill/>
                </a:ln>
                <a:solidFill>
                  <a:prstClr val="white"/>
                </a:solidFill>
                <a:effectLst/>
                <a:uLnTx/>
                <a:uFillTx/>
                <a:latin typeface="Arial" panose="020B0604020202020204"/>
                <a:ea typeface="+mn-ea"/>
                <a:cs typeface="Arial"/>
              </a:rPr>
              <a:t>GMCA</a:t>
            </a:r>
            <a:endParaRPr kumimoji="0" lang="en-GB" sz="2000" b="0" i="1" u="none" strike="noStrike" kern="1200" cap="none" spc="0" normalizeH="0" baseline="0" noProof="0" dirty="0">
              <a:ln>
                <a:noFill/>
              </a:ln>
              <a:solidFill>
                <a:prstClr val="white"/>
              </a:solidFill>
              <a:effectLst/>
              <a:uLnTx/>
              <a:uFillTx/>
              <a:latin typeface="Arial" panose="020B0604020202020204"/>
              <a:ea typeface="+mn-ea"/>
              <a:cs typeface="Arial"/>
            </a:endParaRPr>
          </a:p>
        </p:txBody>
      </p:sp>
      <p:grpSp>
        <p:nvGrpSpPr>
          <p:cNvPr id="3" name="Group 2">
            <a:extLst>
              <a:ext uri="{FF2B5EF4-FFF2-40B4-BE49-F238E27FC236}">
                <a16:creationId xmlns:a16="http://schemas.microsoft.com/office/drawing/2014/main" id="{3A68FCCD-C03A-098B-0941-BDEFB8E67CFD}"/>
              </a:ext>
            </a:extLst>
          </p:cNvPr>
          <p:cNvGrpSpPr/>
          <p:nvPr/>
        </p:nvGrpSpPr>
        <p:grpSpPr>
          <a:xfrm>
            <a:off x="7890328" y="6324910"/>
            <a:ext cx="3921716" cy="373548"/>
            <a:chOff x="1458888" y="5491404"/>
            <a:chExt cx="3921716" cy="373548"/>
          </a:xfrm>
        </p:grpSpPr>
        <p:pic>
          <p:nvPicPr>
            <p:cNvPr id="4" name="Picture 3" descr="A black background with white text&#10;&#10;AI-generated content may be incorrect.">
              <a:extLst>
                <a:ext uri="{FF2B5EF4-FFF2-40B4-BE49-F238E27FC236}">
                  <a16:creationId xmlns:a16="http://schemas.microsoft.com/office/drawing/2014/main" id="{ABC4A9CE-8B93-9CF2-B6E6-FDADCCF67A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5" name="Picture 4">
              <a:extLst>
                <a:ext uri="{FF2B5EF4-FFF2-40B4-BE49-F238E27FC236}">
                  <a16:creationId xmlns:a16="http://schemas.microsoft.com/office/drawing/2014/main" id="{AF5BF36D-4090-B10D-EAF5-F5A4C1166DA0}"/>
                </a:ext>
              </a:extLst>
            </p:cNvPr>
            <p:cNvPicPr>
              <a:picLocks noChangeAspect="1"/>
            </p:cNvPicPr>
            <p:nvPr/>
          </p:nvPicPr>
          <p:blipFill>
            <a:blip r:embed="rId6"/>
            <a:stretch>
              <a:fillRect/>
            </a:stretch>
          </p:blipFill>
          <p:spPr>
            <a:xfrm>
              <a:off x="3416019" y="5491404"/>
              <a:ext cx="1964585" cy="373548"/>
            </a:xfrm>
            <a:prstGeom prst="rect">
              <a:avLst/>
            </a:prstGeom>
          </p:spPr>
        </p:pic>
        <p:cxnSp>
          <p:nvCxnSpPr>
            <p:cNvPr id="6" name="Straight Connector 5">
              <a:extLst>
                <a:ext uri="{FF2B5EF4-FFF2-40B4-BE49-F238E27FC236}">
                  <a16:creationId xmlns:a16="http://schemas.microsoft.com/office/drawing/2014/main" id="{AF66B3AC-DFB4-7B6C-A0FA-C708A0D12AF1}"/>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7" name="Picture 6">
            <a:extLst>
              <a:ext uri="{FF2B5EF4-FFF2-40B4-BE49-F238E27FC236}">
                <a16:creationId xmlns:a16="http://schemas.microsoft.com/office/drawing/2014/main" id="{9249D3DA-D618-8415-BC95-C5D7246F168A}"/>
              </a:ext>
            </a:extLst>
          </p:cNvPr>
          <p:cNvPicPr>
            <a:picLocks noChangeAspect="1"/>
          </p:cNvPicPr>
          <p:nvPr/>
        </p:nvPicPr>
        <p:blipFill>
          <a:blip r:embed="rId7"/>
          <a:stretch>
            <a:fillRect/>
          </a:stretch>
        </p:blipFill>
        <p:spPr>
          <a:xfrm>
            <a:off x="9976195" y="6345546"/>
            <a:ext cx="1958584" cy="307384"/>
          </a:xfrm>
          <a:prstGeom prst="rect">
            <a:avLst/>
          </a:prstGeom>
        </p:spPr>
      </p:pic>
      <p:pic>
        <p:nvPicPr>
          <p:cNvPr id="9" name="Picture 8">
            <a:extLst>
              <a:ext uri="{FF2B5EF4-FFF2-40B4-BE49-F238E27FC236}">
                <a16:creationId xmlns:a16="http://schemas.microsoft.com/office/drawing/2014/main" id="{839D820C-2F4E-C1AE-4F5F-5874A2E63CA4}"/>
              </a:ext>
            </a:extLst>
          </p:cNvPr>
          <p:cNvPicPr>
            <a:picLocks noChangeAspect="1"/>
          </p:cNvPicPr>
          <p:nvPr/>
        </p:nvPicPr>
        <p:blipFill>
          <a:blip r:embed="rId8"/>
          <a:stretch>
            <a:fillRect/>
          </a:stretch>
        </p:blipFill>
        <p:spPr>
          <a:xfrm>
            <a:off x="323272" y="304192"/>
            <a:ext cx="2519177" cy="543184"/>
          </a:xfrm>
          <a:prstGeom prst="rect">
            <a:avLst/>
          </a:prstGeom>
        </p:spPr>
      </p:pic>
    </p:spTree>
    <p:extLst>
      <p:ext uri="{BB962C8B-B14F-4D97-AF65-F5344CB8AC3E}">
        <p14:creationId xmlns:p14="http://schemas.microsoft.com/office/powerpoint/2010/main" val="3394984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5D26F-40DB-8981-BC5D-6152BAD4DD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837BEB-1D06-CC2D-5B46-272011E3A812}"/>
              </a:ext>
            </a:extLst>
          </p:cNvPr>
          <p:cNvSpPr>
            <a:spLocks noGrp="1"/>
          </p:cNvSpPr>
          <p:nvPr>
            <p:ph type="title"/>
          </p:nvPr>
        </p:nvSpPr>
        <p:spPr/>
        <p:txBody>
          <a:bodyPr>
            <a:normAutofit/>
          </a:bodyPr>
          <a:lstStyle/>
          <a:p>
            <a:r>
              <a:rPr lang="en-GB" sz="3200">
                <a:latin typeface="Aptos"/>
                <a:cs typeface="Arial"/>
              </a:rPr>
              <a:t>GMCA/GLA 2025/26 Strategic Project Overview</a:t>
            </a:r>
          </a:p>
        </p:txBody>
      </p:sp>
      <p:sp>
        <p:nvSpPr>
          <p:cNvPr id="3" name="Content Placeholder 2">
            <a:extLst>
              <a:ext uri="{FF2B5EF4-FFF2-40B4-BE49-F238E27FC236}">
                <a16:creationId xmlns:a16="http://schemas.microsoft.com/office/drawing/2014/main" id="{81F9E9A5-7831-A689-E31B-9F6AD95A7DD4}"/>
              </a:ext>
            </a:extLst>
          </p:cNvPr>
          <p:cNvSpPr>
            <a:spLocks noGrp="1"/>
          </p:cNvSpPr>
          <p:nvPr>
            <p:ph idx="1"/>
          </p:nvPr>
        </p:nvSpPr>
        <p:spPr>
          <a:xfrm>
            <a:off x="706573" y="3429000"/>
            <a:ext cx="11017824" cy="2702176"/>
          </a:xfrm>
        </p:spPr>
        <p:txBody>
          <a:bodyPr>
            <a:normAutofit fontScale="77500" lnSpcReduction="20000"/>
          </a:bodyPr>
          <a:lstStyle/>
          <a:p>
            <a:pPr marL="457200" indent="-457200">
              <a:lnSpc>
                <a:spcPct val="115000"/>
              </a:lnSpc>
              <a:spcAft>
                <a:spcPts val="800"/>
              </a:spcAft>
              <a:buFont typeface="+mj-lt"/>
              <a:buAutoNum type="arabicPeriod"/>
            </a:pPr>
            <a:r>
              <a:rPr lang="en-GB" sz="2400" cap="none" dirty="0">
                <a:latin typeface="Aptos" panose="020B0004020202020204" pitchFamily="34" charset="0"/>
              </a:rPr>
              <a:t>A collaboration between the Greater Manchester combined authority and the Mayor of London to deliver a discovery on how to monitor, visualise and report planning data in the built environment. </a:t>
            </a:r>
          </a:p>
          <a:p>
            <a:pPr marL="457200" indent="-457200">
              <a:lnSpc>
                <a:spcPct val="115000"/>
              </a:lnSpc>
              <a:spcAft>
                <a:spcPts val="800"/>
              </a:spcAft>
              <a:buFont typeface="+mj-lt"/>
              <a:buAutoNum type="arabicPeriod"/>
            </a:pPr>
            <a:r>
              <a:rPr lang="en-GB" sz="2400" cap="none" dirty="0">
                <a:latin typeface="Aptos" panose="020B0004020202020204" pitchFamily="34" charset="0"/>
              </a:rPr>
              <a:t>Building on experience from the Planning London Datahub to explore whether similar principles can work outside of London </a:t>
            </a:r>
          </a:p>
          <a:p>
            <a:pPr marL="457200" indent="-457200">
              <a:lnSpc>
                <a:spcPct val="115000"/>
              </a:lnSpc>
              <a:spcAft>
                <a:spcPts val="800"/>
              </a:spcAft>
              <a:buFont typeface="+mj-lt"/>
              <a:buAutoNum type="arabicPeriod"/>
            </a:pPr>
            <a:r>
              <a:rPr lang="en-GB" sz="2400" cap="none" dirty="0">
                <a:latin typeface="Aptos" panose="020B0004020202020204" pitchFamily="34" charset="0"/>
              </a:rPr>
              <a:t>Delivering a project through establishing a collaborative working relationship with multiple tiers of  local authorities in both cities, planning back-office system providers and the built environment technology sector.</a:t>
            </a:r>
          </a:p>
          <a:p>
            <a:pPr marL="457200" indent="-457200">
              <a:lnSpc>
                <a:spcPct val="115000"/>
              </a:lnSpc>
              <a:spcAft>
                <a:spcPts val="800"/>
              </a:spcAft>
              <a:buFont typeface="+mj-lt"/>
              <a:buAutoNum type="arabicPeriod"/>
            </a:pPr>
            <a:r>
              <a:rPr lang="en-GB" sz="2400" cap="none" dirty="0">
                <a:latin typeface="Aptos" panose="020B0004020202020204" pitchFamily="34" charset="0"/>
              </a:rPr>
              <a:t>Funding from ODP for 2025/26. </a:t>
            </a:r>
          </a:p>
        </p:txBody>
      </p:sp>
      <p:pic>
        <p:nvPicPr>
          <p:cNvPr id="8" name="Graphic 7" descr="Blueprint with solid fill">
            <a:extLst>
              <a:ext uri="{FF2B5EF4-FFF2-40B4-BE49-F238E27FC236}">
                <a16:creationId xmlns:a16="http://schemas.microsoft.com/office/drawing/2014/main" id="{07114702-90DF-6F7A-643F-13323E5931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6799" y="1173344"/>
            <a:ext cx="2112858" cy="2112858"/>
          </a:xfrm>
          <a:prstGeom prst="rect">
            <a:avLst/>
          </a:prstGeom>
        </p:spPr>
      </p:pic>
      <p:pic>
        <p:nvPicPr>
          <p:cNvPr id="10" name="Graphic 9" descr="Crane with solid fill">
            <a:extLst>
              <a:ext uri="{FF2B5EF4-FFF2-40B4-BE49-F238E27FC236}">
                <a16:creationId xmlns:a16="http://schemas.microsoft.com/office/drawing/2014/main" id="{7E038726-8E82-1A5A-86BA-CF4DD70C8B1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95339" y="1173344"/>
            <a:ext cx="1985718" cy="1985718"/>
          </a:xfrm>
          <a:prstGeom prst="rect">
            <a:avLst/>
          </a:prstGeom>
        </p:spPr>
      </p:pic>
      <p:pic>
        <p:nvPicPr>
          <p:cNvPr id="12" name="Graphic 11" descr="Renovation (House With Sparkles) with solid fill">
            <a:extLst>
              <a:ext uri="{FF2B5EF4-FFF2-40B4-BE49-F238E27FC236}">
                <a16:creationId xmlns:a16="http://schemas.microsoft.com/office/drawing/2014/main" id="{3FB7FE8B-C56E-54ED-DE19-5553F77B1A9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506620" y="1139978"/>
            <a:ext cx="2112858" cy="2112858"/>
          </a:xfrm>
          <a:prstGeom prst="rect">
            <a:avLst/>
          </a:prstGeom>
        </p:spPr>
      </p:pic>
      <p:grpSp>
        <p:nvGrpSpPr>
          <p:cNvPr id="13" name="Group 12">
            <a:extLst>
              <a:ext uri="{FF2B5EF4-FFF2-40B4-BE49-F238E27FC236}">
                <a16:creationId xmlns:a16="http://schemas.microsoft.com/office/drawing/2014/main" id="{B19BEB8E-815E-6F3F-6665-3D4468AC4B7D}"/>
              </a:ext>
            </a:extLst>
          </p:cNvPr>
          <p:cNvGrpSpPr/>
          <p:nvPr/>
        </p:nvGrpSpPr>
        <p:grpSpPr>
          <a:xfrm>
            <a:off x="7802681" y="6307340"/>
            <a:ext cx="3921716" cy="373548"/>
            <a:chOff x="1458888" y="5491404"/>
            <a:chExt cx="3921716" cy="373548"/>
          </a:xfrm>
        </p:grpSpPr>
        <p:pic>
          <p:nvPicPr>
            <p:cNvPr id="14" name="Picture 13" descr="A black background with white text&#10;&#10;AI-generated content may be incorrect.">
              <a:extLst>
                <a:ext uri="{FF2B5EF4-FFF2-40B4-BE49-F238E27FC236}">
                  <a16:creationId xmlns:a16="http://schemas.microsoft.com/office/drawing/2014/main" id="{EBDB58C4-444D-6CF4-1149-44C693FF802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5" name="Picture 14">
              <a:extLst>
                <a:ext uri="{FF2B5EF4-FFF2-40B4-BE49-F238E27FC236}">
                  <a16:creationId xmlns:a16="http://schemas.microsoft.com/office/drawing/2014/main" id="{DD38E15F-D86E-EAF7-0105-C9F51D6E5CAD}"/>
                </a:ext>
              </a:extLst>
            </p:cNvPr>
            <p:cNvPicPr>
              <a:picLocks noChangeAspect="1"/>
            </p:cNvPicPr>
            <p:nvPr/>
          </p:nvPicPr>
          <p:blipFill>
            <a:blip r:embed="rId10"/>
            <a:stretch>
              <a:fillRect/>
            </a:stretch>
          </p:blipFill>
          <p:spPr>
            <a:xfrm>
              <a:off x="3416019" y="5491404"/>
              <a:ext cx="1964585" cy="373548"/>
            </a:xfrm>
            <a:prstGeom prst="rect">
              <a:avLst/>
            </a:prstGeom>
          </p:spPr>
        </p:pic>
        <p:cxnSp>
          <p:nvCxnSpPr>
            <p:cNvPr id="16" name="Straight Connector 15">
              <a:extLst>
                <a:ext uri="{FF2B5EF4-FFF2-40B4-BE49-F238E27FC236}">
                  <a16:creationId xmlns:a16="http://schemas.microsoft.com/office/drawing/2014/main" id="{6E03CD3D-F82C-C071-7F0D-5A3F78D70326}"/>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4" name="Picture 3">
            <a:extLst>
              <a:ext uri="{FF2B5EF4-FFF2-40B4-BE49-F238E27FC236}">
                <a16:creationId xmlns:a16="http://schemas.microsoft.com/office/drawing/2014/main" id="{33555646-5638-C7E5-D0DD-9BD0E39A8869}"/>
              </a:ext>
            </a:extLst>
          </p:cNvPr>
          <p:cNvPicPr>
            <a:picLocks noChangeAspect="1"/>
          </p:cNvPicPr>
          <p:nvPr/>
        </p:nvPicPr>
        <p:blipFill>
          <a:blip r:embed="rId11"/>
          <a:stretch>
            <a:fillRect/>
          </a:stretch>
        </p:blipFill>
        <p:spPr>
          <a:xfrm>
            <a:off x="9888548" y="6327976"/>
            <a:ext cx="1958584" cy="307384"/>
          </a:xfrm>
          <a:prstGeom prst="rect">
            <a:avLst/>
          </a:prstGeom>
        </p:spPr>
      </p:pic>
    </p:spTree>
    <p:extLst>
      <p:ext uri="{BB962C8B-B14F-4D97-AF65-F5344CB8AC3E}">
        <p14:creationId xmlns:p14="http://schemas.microsoft.com/office/powerpoint/2010/main" val="384314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EFB4F-02A1-EF4B-6C26-725BDDAF9D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C491FE-B455-3E96-888D-6A81699C30B5}"/>
              </a:ext>
            </a:extLst>
          </p:cNvPr>
          <p:cNvSpPr>
            <a:spLocks noGrp="1"/>
          </p:cNvSpPr>
          <p:nvPr>
            <p:ph type="title"/>
          </p:nvPr>
        </p:nvSpPr>
        <p:spPr/>
        <p:txBody>
          <a:bodyPr>
            <a:normAutofit/>
          </a:bodyPr>
          <a:lstStyle/>
          <a:p>
            <a:r>
              <a:rPr lang="en-GB" sz="2800" dirty="0">
                <a:latin typeface="Aptos" panose="020B0004020202020204" pitchFamily="34" charset="0"/>
              </a:rPr>
              <a:t>Project objectives</a:t>
            </a:r>
          </a:p>
        </p:txBody>
      </p:sp>
      <p:sp>
        <p:nvSpPr>
          <p:cNvPr id="3" name="Content Placeholder 2">
            <a:extLst>
              <a:ext uri="{FF2B5EF4-FFF2-40B4-BE49-F238E27FC236}">
                <a16:creationId xmlns:a16="http://schemas.microsoft.com/office/drawing/2014/main" id="{AAC302F9-74CD-FA96-CFFA-C29E35530FD5}"/>
              </a:ext>
            </a:extLst>
          </p:cNvPr>
          <p:cNvSpPr>
            <a:spLocks noGrp="1"/>
          </p:cNvSpPr>
          <p:nvPr>
            <p:ph idx="1"/>
          </p:nvPr>
        </p:nvSpPr>
        <p:spPr>
          <a:xfrm>
            <a:off x="586800" y="1324582"/>
            <a:ext cx="10905764" cy="4787459"/>
          </a:xfrm>
        </p:spPr>
        <p:txBody>
          <a:bodyPr>
            <a:normAutofit/>
          </a:bodyPr>
          <a:lstStyle/>
          <a:p>
            <a:pPr marL="342900" lvl="0" indent="-342900">
              <a:lnSpc>
                <a:spcPct val="115000"/>
              </a:lnSpc>
              <a:buFont typeface="+mj-lt"/>
              <a:buAutoNum type="arabicPeriod"/>
            </a:pPr>
            <a:r>
              <a:rPr lang="en-GB" sz="2200" kern="100" cap="none" dirty="0">
                <a:effectLst/>
                <a:latin typeface="Aptos" panose="020B0004020202020204" pitchFamily="34" charset="0"/>
                <a:ea typeface="Aptos" panose="020B0004020202020204" pitchFamily="34" charset="0"/>
                <a:cs typeface="Times New Roman" panose="02020603050405020304" pitchFamily="18" charset="0"/>
              </a:rPr>
              <a:t>Exploration of current Greater </a:t>
            </a:r>
            <a:r>
              <a:rPr lang="en-GB" sz="2200" kern="100" cap="none" dirty="0">
                <a:latin typeface="Aptos" panose="020B0004020202020204" pitchFamily="34" charset="0"/>
                <a:ea typeface="Aptos" panose="020B0004020202020204" pitchFamily="34" charset="0"/>
                <a:cs typeface="Times New Roman" panose="02020603050405020304" pitchFamily="18" charset="0"/>
              </a:rPr>
              <a:t>M</a:t>
            </a:r>
            <a:r>
              <a:rPr lang="en-GB" sz="2200" kern="100" cap="none" dirty="0">
                <a:effectLst/>
                <a:latin typeface="Aptos" panose="020B0004020202020204" pitchFamily="34" charset="0"/>
                <a:ea typeface="Aptos" panose="020B0004020202020204" pitchFamily="34" charset="0"/>
                <a:cs typeface="Times New Roman" panose="02020603050405020304" pitchFamily="18" charset="0"/>
              </a:rPr>
              <a:t>anchester approach to monitoring development sites through the planning system.</a:t>
            </a:r>
          </a:p>
          <a:p>
            <a:pPr marL="342900" lvl="0" indent="-342900">
              <a:lnSpc>
                <a:spcPct val="115000"/>
              </a:lnSpc>
              <a:buFont typeface="+mj-lt"/>
              <a:buAutoNum type="arabicPeriod"/>
            </a:pPr>
            <a:r>
              <a:rPr lang="en-GB" sz="2200" kern="100" cap="none" dirty="0">
                <a:effectLst/>
                <a:latin typeface="Aptos" panose="020B0004020202020204" pitchFamily="34" charset="0"/>
                <a:ea typeface="Aptos" panose="020B0004020202020204" pitchFamily="34" charset="0"/>
                <a:cs typeface="Times New Roman" panose="02020603050405020304" pitchFamily="18" charset="0"/>
              </a:rPr>
              <a:t>Pilot the application of </a:t>
            </a:r>
            <a:r>
              <a:rPr lang="en-GB" sz="2200" kern="100" cap="none" dirty="0">
                <a:latin typeface="Aptos" panose="020B0004020202020204" pitchFamily="34" charset="0"/>
                <a:ea typeface="Aptos" panose="020B0004020202020204" pitchFamily="34" charset="0"/>
                <a:cs typeface="Times New Roman" panose="02020603050405020304" pitchFamily="18" charset="0"/>
              </a:rPr>
              <a:t>L</a:t>
            </a:r>
            <a:r>
              <a:rPr lang="en-GB" sz="2200" kern="100" cap="none" dirty="0">
                <a:effectLst/>
                <a:latin typeface="Aptos" panose="020B0004020202020204" pitchFamily="34" charset="0"/>
                <a:ea typeface="Aptos" panose="020B0004020202020204" pitchFamily="34" charset="0"/>
                <a:cs typeface="Times New Roman" panose="02020603050405020304" pitchFamily="18" charset="0"/>
              </a:rPr>
              <a:t>ondon planning data hub to Greater Manchester as a tool to monitor development across Greater Manchester. </a:t>
            </a:r>
          </a:p>
          <a:p>
            <a:pPr marL="342900" lvl="0" indent="-342900">
              <a:lnSpc>
                <a:spcPct val="115000"/>
              </a:lnSpc>
              <a:spcAft>
                <a:spcPts val="800"/>
              </a:spcAft>
              <a:buFont typeface="+mj-lt"/>
              <a:buAutoNum type="arabicPeriod"/>
            </a:pPr>
            <a:r>
              <a:rPr lang="en-GB" sz="2200" kern="100" cap="none" dirty="0">
                <a:effectLst/>
                <a:latin typeface="Aptos" panose="020B0004020202020204" pitchFamily="34" charset="0"/>
                <a:ea typeface="Aptos" panose="020B0004020202020204" pitchFamily="34" charset="0"/>
                <a:cs typeface="Times New Roman" panose="02020603050405020304" pitchFamily="18" charset="0"/>
              </a:rPr>
              <a:t>Develop an understanding of how a shared platform for collecting and sharing data might work</a:t>
            </a:r>
          </a:p>
          <a:p>
            <a:pPr marL="342900" lvl="0" indent="-342900">
              <a:lnSpc>
                <a:spcPct val="115000"/>
              </a:lnSpc>
              <a:spcAft>
                <a:spcPts val="800"/>
              </a:spcAft>
              <a:buFont typeface="+mj-lt"/>
              <a:buAutoNum type="arabicPeriod"/>
            </a:pPr>
            <a:r>
              <a:rPr lang="en-GB" sz="2200" kern="100" cap="none" dirty="0">
                <a:effectLst/>
                <a:latin typeface="Aptos" panose="020B0004020202020204" pitchFamily="34" charset="0"/>
                <a:ea typeface="Aptos" panose="020B0004020202020204" pitchFamily="34" charset="0"/>
                <a:cs typeface="Times New Roman" panose="02020603050405020304" pitchFamily="18" charset="0"/>
              </a:rPr>
              <a:t>Build an understanding </a:t>
            </a:r>
            <a:r>
              <a:rPr lang="en-GB" sz="2200" kern="100" cap="none" dirty="0">
                <a:latin typeface="Aptos" panose="020B0004020202020204" pitchFamily="34" charset="0"/>
                <a:ea typeface="Aptos" panose="020B0004020202020204" pitchFamily="34" charset="0"/>
                <a:cs typeface="Times New Roman" panose="02020603050405020304" pitchFamily="18" charset="0"/>
              </a:rPr>
              <a:t>of how the built environment sector can engage better with development data to deliver quality outputs </a:t>
            </a:r>
          </a:p>
          <a:p>
            <a:pPr marL="342900" lvl="0" indent="-342900">
              <a:lnSpc>
                <a:spcPct val="115000"/>
              </a:lnSpc>
              <a:spcAft>
                <a:spcPts val="800"/>
              </a:spcAft>
              <a:buFont typeface="+mj-lt"/>
              <a:buAutoNum type="arabicPeriod"/>
            </a:pPr>
            <a:r>
              <a:rPr lang="en-GB" sz="2200" kern="100" cap="none" dirty="0">
                <a:effectLst/>
                <a:latin typeface="Aptos" panose="020B0004020202020204" pitchFamily="34" charset="0"/>
                <a:ea typeface="Aptos" panose="020B0004020202020204" pitchFamily="34" charset="0"/>
                <a:cs typeface="Times New Roman" panose="02020603050405020304" pitchFamily="18" charset="0"/>
              </a:rPr>
              <a:t>Develop recommendations for how the built environment data work can scale including an initial business case for this work</a:t>
            </a:r>
          </a:p>
        </p:txBody>
      </p:sp>
      <p:sp>
        <p:nvSpPr>
          <p:cNvPr id="4" name="Text Placeholder 3">
            <a:extLst>
              <a:ext uri="{FF2B5EF4-FFF2-40B4-BE49-F238E27FC236}">
                <a16:creationId xmlns:a16="http://schemas.microsoft.com/office/drawing/2014/main" id="{8D28B26C-34A1-67B6-2564-9366FAAEA734}"/>
              </a:ext>
            </a:extLst>
          </p:cNvPr>
          <p:cNvSpPr>
            <a:spLocks noGrp="1"/>
          </p:cNvSpPr>
          <p:nvPr>
            <p:ph type="body" sz="quarter" idx="11"/>
          </p:nvPr>
        </p:nvSpPr>
        <p:spPr/>
        <p:txBody>
          <a:bodyPr/>
          <a:lstStyle/>
          <a:p>
            <a:endParaRPr lang="en-GB"/>
          </a:p>
        </p:txBody>
      </p:sp>
      <p:grpSp>
        <p:nvGrpSpPr>
          <p:cNvPr id="9" name="Group 8">
            <a:extLst>
              <a:ext uri="{FF2B5EF4-FFF2-40B4-BE49-F238E27FC236}">
                <a16:creationId xmlns:a16="http://schemas.microsoft.com/office/drawing/2014/main" id="{BA13AC2D-8E05-C9AE-F266-9E8B33B9A199}"/>
              </a:ext>
            </a:extLst>
          </p:cNvPr>
          <p:cNvGrpSpPr/>
          <p:nvPr/>
        </p:nvGrpSpPr>
        <p:grpSpPr>
          <a:xfrm>
            <a:off x="8066516" y="6351375"/>
            <a:ext cx="3921716" cy="373548"/>
            <a:chOff x="1458888" y="5491404"/>
            <a:chExt cx="3921716" cy="373548"/>
          </a:xfrm>
        </p:grpSpPr>
        <p:pic>
          <p:nvPicPr>
            <p:cNvPr id="10" name="Picture 9" descr="A black background with white text&#10;&#10;AI-generated content may be incorrect.">
              <a:extLst>
                <a:ext uri="{FF2B5EF4-FFF2-40B4-BE49-F238E27FC236}">
                  <a16:creationId xmlns:a16="http://schemas.microsoft.com/office/drawing/2014/main" id="{A8614731-D0DF-7BED-1C95-22A0A39C66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1" name="Picture 10">
              <a:extLst>
                <a:ext uri="{FF2B5EF4-FFF2-40B4-BE49-F238E27FC236}">
                  <a16:creationId xmlns:a16="http://schemas.microsoft.com/office/drawing/2014/main" id="{2FEC155D-7454-B650-50CD-61EE075C73AC}"/>
                </a:ext>
              </a:extLst>
            </p:cNvPr>
            <p:cNvPicPr>
              <a:picLocks noChangeAspect="1"/>
            </p:cNvPicPr>
            <p:nvPr/>
          </p:nvPicPr>
          <p:blipFill>
            <a:blip r:embed="rId4"/>
            <a:stretch>
              <a:fillRect/>
            </a:stretch>
          </p:blipFill>
          <p:spPr>
            <a:xfrm>
              <a:off x="3416019" y="5491404"/>
              <a:ext cx="1964585" cy="373548"/>
            </a:xfrm>
            <a:prstGeom prst="rect">
              <a:avLst/>
            </a:prstGeom>
          </p:spPr>
        </p:pic>
        <p:cxnSp>
          <p:nvCxnSpPr>
            <p:cNvPr id="12" name="Straight Connector 11">
              <a:extLst>
                <a:ext uri="{FF2B5EF4-FFF2-40B4-BE49-F238E27FC236}">
                  <a16:creationId xmlns:a16="http://schemas.microsoft.com/office/drawing/2014/main" id="{6553055C-790B-BCBD-E492-1D029DD57017}"/>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5" name="Picture 4">
            <a:extLst>
              <a:ext uri="{FF2B5EF4-FFF2-40B4-BE49-F238E27FC236}">
                <a16:creationId xmlns:a16="http://schemas.microsoft.com/office/drawing/2014/main" id="{7542EC9C-8CB5-2035-D360-EB689B0D4E12}"/>
              </a:ext>
            </a:extLst>
          </p:cNvPr>
          <p:cNvPicPr>
            <a:picLocks noChangeAspect="1"/>
          </p:cNvPicPr>
          <p:nvPr/>
        </p:nvPicPr>
        <p:blipFill>
          <a:blip r:embed="rId5"/>
          <a:stretch>
            <a:fillRect/>
          </a:stretch>
        </p:blipFill>
        <p:spPr>
          <a:xfrm>
            <a:off x="10152383" y="6351375"/>
            <a:ext cx="1958584" cy="307384"/>
          </a:xfrm>
          <a:prstGeom prst="rect">
            <a:avLst/>
          </a:prstGeom>
        </p:spPr>
      </p:pic>
    </p:spTree>
    <p:extLst>
      <p:ext uri="{BB962C8B-B14F-4D97-AF65-F5344CB8AC3E}">
        <p14:creationId xmlns:p14="http://schemas.microsoft.com/office/powerpoint/2010/main" val="2543606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ABF00-F69D-CA01-29A2-DB0D76055F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C61703-F1AE-0904-2F2B-85E461E4EECD}"/>
              </a:ext>
            </a:extLst>
          </p:cNvPr>
          <p:cNvSpPr>
            <a:spLocks noGrp="1"/>
          </p:cNvSpPr>
          <p:nvPr>
            <p:ph type="title"/>
          </p:nvPr>
        </p:nvSpPr>
        <p:spPr/>
        <p:txBody>
          <a:bodyPr>
            <a:normAutofit/>
          </a:bodyPr>
          <a:lstStyle/>
          <a:p>
            <a:r>
              <a:rPr lang="en-GB" sz="3200" b="1" dirty="0">
                <a:latin typeface="Aptos" panose="020B0004020202020204" pitchFamily="34" charset="0"/>
              </a:rPr>
              <a:t>Strategic and business need</a:t>
            </a:r>
          </a:p>
        </p:txBody>
      </p:sp>
      <p:graphicFrame>
        <p:nvGraphicFramePr>
          <p:cNvPr id="7" name="Diagram 6">
            <a:extLst>
              <a:ext uri="{FF2B5EF4-FFF2-40B4-BE49-F238E27FC236}">
                <a16:creationId xmlns:a16="http://schemas.microsoft.com/office/drawing/2014/main" id="{B2688B20-8F9C-5A12-F201-224195717DE0}"/>
              </a:ext>
            </a:extLst>
          </p:cNvPr>
          <p:cNvGraphicFramePr/>
          <p:nvPr>
            <p:extLst>
              <p:ext uri="{D42A27DB-BD31-4B8C-83A1-F6EECF244321}">
                <p14:modId xmlns:p14="http://schemas.microsoft.com/office/powerpoint/2010/main" val="1263488851"/>
              </p:ext>
            </p:extLst>
          </p:nvPr>
        </p:nvGraphicFramePr>
        <p:xfrm>
          <a:off x="4897542" y="1335263"/>
          <a:ext cx="6460175" cy="4524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DB4B88E7-81E0-08CC-513F-ED136814DAE6}"/>
              </a:ext>
            </a:extLst>
          </p:cNvPr>
          <p:cNvSpPr txBox="1"/>
          <p:nvPr/>
        </p:nvSpPr>
        <p:spPr>
          <a:xfrm>
            <a:off x="703653" y="1581667"/>
            <a:ext cx="3970731" cy="4278094"/>
          </a:xfrm>
          <a:prstGeom prst="rect">
            <a:avLst/>
          </a:prstGeom>
          <a:no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Aptos" panose="020B0004020202020204" pitchFamily="34" charset="0"/>
              </a:rPr>
              <a:t>“What is the pipeline of affordable homes over the next 5 years?”</a:t>
            </a: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Aptos" panose="020B0004020202020204" pitchFamily="34" charset="0"/>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Aptos" panose="020B0004020202020204" pitchFamily="34" charset="0"/>
              </a:rPr>
              <a:t>“Which developers are developing schemes across the conurbation and to what volume?”</a:t>
            </a: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Aptos" panose="020B0004020202020204" pitchFamily="34" charset="0"/>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Aptos" panose="020B0004020202020204" pitchFamily="34" charset="0"/>
              </a:rPr>
              <a:t>“How many stalled sites are there and who are the developers with stalled sites?”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Aptos" panose="020B0004020202020204" pitchFamily="34" charset="0"/>
            </a:endParaRPr>
          </a:p>
        </p:txBody>
      </p:sp>
      <p:grpSp>
        <p:nvGrpSpPr>
          <p:cNvPr id="9" name="Group 8">
            <a:extLst>
              <a:ext uri="{FF2B5EF4-FFF2-40B4-BE49-F238E27FC236}">
                <a16:creationId xmlns:a16="http://schemas.microsoft.com/office/drawing/2014/main" id="{E8D4C7DF-1C01-D911-BD09-1D18845E7D23}"/>
              </a:ext>
            </a:extLst>
          </p:cNvPr>
          <p:cNvGrpSpPr/>
          <p:nvPr/>
        </p:nvGrpSpPr>
        <p:grpSpPr>
          <a:xfrm>
            <a:off x="8066516" y="6351375"/>
            <a:ext cx="3921716" cy="373548"/>
            <a:chOff x="1458888" y="5491404"/>
            <a:chExt cx="3921716" cy="373548"/>
          </a:xfrm>
        </p:grpSpPr>
        <p:pic>
          <p:nvPicPr>
            <p:cNvPr id="11" name="Picture 10" descr="A black background with white text&#10;&#10;AI-generated content may be incorrect.">
              <a:extLst>
                <a:ext uri="{FF2B5EF4-FFF2-40B4-BE49-F238E27FC236}">
                  <a16:creationId xmlns:a16="http://schemas.microsoft.com/office/drawing/2014/main" id="{DA06AD25-64D8-6A72-A212-060B38C1A42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2" name="Picture 11">
              <a:extLst>
                <a:ext uri="{FF2B5EF4-FFF2-40B4-BE49-F238E27FC236}">
                  <a16:creationId xmlns:a16="http://schemas.microsoft.com/office/drawing/2014/main" id="{1D91932A-27D9-90E4-E3BA-844086710859}"/>
                </a:ext>
              </a:extLst>
            </p:cNvPr>
            <p:cNvPicPr>
              <a:picLocks noChangeAspect="1"/>
            </p:cNvPicPr>
            <p:nvPr/>
          </p:nvPicPr>
          <p:blipFill>
            <a:blip r:embed="rId9"/>
            <a:stretch>
              <a:fillRect/>
            </a:stretch>
          </p:blipFill>
          <p:spPr>
            <a:xfrm>
              <a:off x="3416019" y="5491404"/>
              <a:ext cx="1964585" cy="373548"/>
            </a:xfrm>
            <a:prstGeom prst="rect">
              <a:avLst/>
            </a:prstGeom>
          </p:spPr>
        </p:pic>
        <p:cxnSp>
          <p:nvCxnSpPr>
            <p:cNvPr id="13" name="Straight Connector 12">
              <a:extLst>
                <a:ext uri="{FF2B5EF4-FFF2-40B4-BE49-F238E27FC236}">
                  <a16:creationId xmlns:a16="http://schemas.microsoft.com/office/drawing/2014/main" id="{C294ED96-495B-D094-3573-536F344B53AB}"/>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3" name="Picture 2">
            <a:extLst>
              <a:ext uri="{FF2B5EF4-FFF2-40B4-BE49-F238E27FC236}">
                <a16:creationId xmlns:a16="http://schemas.microsoft.com/office/drawing/2014/main" id="{2F8C8197-8774-C872-1FDB-66E0A25EB04E}"/>
              </a:ext>
            </a:extLst>
          </p:cNvPr>
          <p:cNvPicPr>
            <a:picLocks noChangeAspect="1"/>
          </p:cNvPicPr>
          <p:nvPr/>
        </p:nvPicPr>
        <p:blipFill>
          <a:blip r:embed="rId10"/>
          <a:stretch>
            <a:fillRect/>
          </a:stretch>
        </p:blipFill>
        <p:spPr>
          <a:xfrm>
            <a:off x="10152383" y="6351375"/>
            <a:ext cx="1958584" cy="307384"/>
          </a:xfrm>
          <a:prstGeom prst="rect">
            <a:avLst/>
          </a:prstGeom>
        </p:spPr>
      </p:pic>
    </p:spTree>
    <p:extLst>
      <p:ext uri="{BB962C8B-B14F-4D97-AF65-F5344CB8AC3E}">
        <p14:creationId xmlns:p14="http://schemas.microsoft.com/office/powerpoint/2010/main" val="1188823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CF8EA-A4DE-47D1-590B-E16BA41AC61E}"/>
              </a:ext>
            </a:extLst>
          </p:cNvPr>
          <p:cNvSpPr>
            <a:spLocks noGrp="1"/>
          </p:cNvSpPr>
          <p:nvPr>
            <p:ph type="title"/>
          </p:nvPr>
        </p:nvSpPr>
        <p:spPr/>
        <p:txBody>
          <a:bodyPr>
            <a:normAutofit/>
          </a:bodyPr>
          <a:lstStyle/>
          <a:p>
            <a:r>
              <a:rPr lang="en-GB" sz="2800" dirty="0">
                <a:latin typeface="Aptos" panose="020B0004020202020204" pitchFamily="34" charset="0"/>
              </a:rPr>
              <a:t>Why Greater Manchester and Greater London?</a:t>
            </a:r>
          </a:p>
        </p:txBody>
      </p:sp>
      <p:sp>
        <p:nvSpPr>
          <p:cNvPr id="3" name="Content Placeholder 2">
            <a:extLst>
              <a:ext uri="{FF2B5EF4-FFF2-40B4-BE49-F238E27FC236}">
                <a16:creationId xmlns:a16="http://schemas.microsoft.com/office/drawing/2014/main" id="{48DC8889-0C2B-2512-355F-AC1266A792F2}"/>
              </a:ext>
            </a:extLst>
          </p:cNvPr>
          <p:cNvSpPr>
            <a:spLocks noGrp="1"/>
          </p:cNvSpPr>
          <p:nvPr>
            <p:ph idx="1"/>
          </p:nvPr>
        </p:nvSpPr>
        <p:spPr>
          <a:xfrm>
            <a:off x="586799" y="1548564"/>
            <a:ext cx="6339102" cy="4726236"/>
          </a:xfrm>
        </p:spPr>
        <p:txBody>
          <a:bodyPr vert="horz" lIns="91440" tIns="45720" rIns="91440" bIns="0" rtlCol="0" anchor="t">
            <a:normAutofit fontScale="70000" lnSpcReduction="20000"/>
          </a:bodyPr>
          <a:lstStyle/>
          <a:p>
            <a:pPr algn="just">
              <a:lnSpc>
                <a:spcPct val="120000"/>
              </a:lnSpc>
            </a:pPr>
            <a:r>
              <a:rPr lang="en-GB" sz="2200" cap="none" dirty="0">
                <a:latin typeface="Aptos" panose="020B0004020202020204" pitchFamily="34" charset="0"/>
              </a:rPr>
              <a:t>Both strategic authorities have a history of innovation and collaboration in digital planning in both cities which provides buy in locally. </a:t>
            </a:r>
          </a:p>
          <a:p>
            <a:pPr algn="just">
              <a:lnSpc>
                <a:spcPct val="120000"/>
              </a:lnSpc>
            </a:pPr>
            <a:endParaRPr lang="en-GB" sz="2200" cap="none" dirty="0">
              <a:latin typeface="Aptos" panose="020B0004020202020204" pitchFamily="34" charset="0"/>
            </a:endParaRPr>
          </a:p>
          <a:p>
            <a:pPr algn="just">
              <a:lnSpc>
                <a:spcPct val="120000"/>
              </a:lnSpc>
            </a:pPr>
            <a:r>
              <a:rPr lang="en-GB" sz="2200" cap="none" dirty="0">
                <a:latin typeface="Aptos" panose="020B0004020202020204" pitchFamily="34" charset="0"/>
              </a:rPr>
              <a:t>Greater Manchester provides an opportunity to test whether a system developed in London can expand – testing the appetite of local authorities, back-office providers and the built environment. </a:t>
            </a:r>
          </a:p>
          <a:p>
            <a:pPr algn="just">
              <a:lnSpc>
                <a:spcPct val="120000"/>
              </a:lnSpc>
            </a:pPr>
            <a:endParaRPr lang="en-GB" sz="2200" cap="none" dirty="0">
              <a:latin typeface="Aptos" panose="020B0004020202020204" pitchFamily="34" charset="0"/>
            </a:endParaRPr>
          </a:p>
          <a:p>
            <a:pPr algn="just">
              <a:lnSpc>
                <a:spcPct val="120000"/>
              </a:lnSpc>
            </a:pPr>
            <a:r>
              <a:rPr lang="en-GB" sz="2200" cap="none" dirty="0">
                <a:latin typeface="Aptos" panose="020B0004020202020204" pitchFamily="34" charset="0"/>
              </a:rPr>
              <a:t>There is an increased pressure on both authorities to report on and monitor performance in the planning and development process making the need for data core to the work that both organisations do. </a:t>
            </a:r>
          </a:p>
          <a:p>
            <a:pPr algn="just">
              <a:lnSpc>
                <a:spcPct val="120000"/>
              </a:lnSpc>
            </a:pPr>
            <a:endParaRPr lang="en-GB" sz="2200" cap="none" dirty="0">
              <a:latin typeface="Aptos" panose="020B0004020202020204" pitchFamily="34" charset="0"/>
            </a:endParaRPr>
          </a:p>
          <a:p>
            <a:pPr algn="just">
              <a:lnSpc>
                <a:spcPct val="120000"/>
              </a:lnSpc>
            </a:pPr>
            <a:r>
              <a:rPr lang="en-GB" sz="2200" cap="none" dirty="0">
                <a:latin typeface="Aptos" panose="020B0004020202020204" pitchFamily="34" charset="0"/>
              </a:rPr>
              <a:t>Greater Manchester is an area with a joint plan of 9 local authorities and 1 Local Authority with a separate plan, whereas London has an SDS and 34 authorities.  All of these require monitoring. The combination of these different frameworks represents the different structures that might be available under devolution. </a:t>
            </a:r>
          </a:p>
          <a:p>
            <a:pPr algn="just">
              <a:lnSpc>
                <a:spcPct val="120000"/>
              </a:lnSpc>
            </a:pPr>
            <a:endParaRPr lang="en-GB" sz="2200" cap="none" dirty="0">
              <a:latin typeface="Aptos" panose="020B0004020202020204" pitchFamily="34" charset="0"/>
            </a:endParaRPr>
          </a:p>
          <a:p>
            <a:pPr algn="just">
              <a:lnSpc>
                <a:spcPct val="120000"/>
              </a:lnSpc>
            </a:pPr>
            <a:r>
              <a:rPr lang="en-GB" sz="2200" cap="none" dirty="0">
                <a:latin typeface="Aptos" panose="020B0004020202020204" pitchFamily="34" charset="0"/>
              </a:rPr>
              <a:t>Greater Manchester is in the early stages of developing a GM strategic development plan.</a:t>
            </a:r>
          </a:p>
          <a:p>
            <a:pPr algn="just">
              <a:lnSpc>
                <a:spcPct val="120000"/>
              </a:lnSpc>
            </a:pPr>
            <a:endParaRPr lang="en-GB" sz="2200" cap="none" dirty="0">
              <a:latin typeface="Aptos"/>
              <a:cs typeface="Arial"/>
            </a:endParaRPr>
          </a:p>
        </p:txBody>
      </p:sp>
      <p:sp>
        <p:nvSpPr>
          <p:cNvPr id="4" name="Text Placeholder 3">
            <a:extLst>
              <a:ext uri="{FF2B5EF4-FFF2-40B4-BE49-F238E27FC236}">
                <a16:creationId xmlns:a16="http://schemas.microsoft.com/office/drawing/2014/main" id="{29B7BAF0-3EFB-700F-7F57-9274083BDC57}"/>
              </a:ext>
            </a:extLst>
          </p:cNvPr>
          <p:cNvSpPr>
            <a:spLocks noGrp="1"/>
          </p:cNvSpPr>
          <p:nvPr>
            <p:ph type="body" sz="quarter" idx="11"/>
          </p:nvPr>
        </p:nvSpPr>
        <p:spPr/>
        <p:txBody>
          <a:bodyPr/>
          <a:lstStyle/>
          <a:p>
            <a:endParaRPr lang="en-GB"/>
          </a:p>
        </p:txBody>
      </p:sp>
      <p:pic>
        <p:nvPicPr>
          <p:cNvPr id="5" name="Picture 4" descr="A black background with colorful dots and letters&#10;&#10;Description automatically generated">
            <a:extLst>
              <a:ext uri="{FF2B5EF4-FFF2-40B4-BE49-F238E27FC236}">
                <a16:creationId xmlns:a16="http://schemas.microsoft.com/office/drawing/2014/main" id="{FEC2980E-FCD5-2353-A02F-C6C53B0AF7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6051" y="5147580"/>
            <a:ext cx="2506271" cy="1013950"/>
          </a:xfrm>
          <a:prstGeom prst="rect">
            <a:avLst/>
          </a:prstGeom>
        </p:spPr>
      </p:pic>
      <p:pic>
        <p:nvPicPr>
          <p:cNvPr id="6" name="Picture 5" descr="A logo with colorful dots and lines&#10;&#10;Description automatically generated">
            <a:extLst>
              <a:ext uri="{FF2B5EF4-FFF2-40B4-BE49-F238E27FC236}">
                <a16:creationId xmlns:a16="http://schemas.microsoft.com/office/drawing/2014/main" id="{975FCEA4-05DF-C829-E18C-09173EDA5F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72566" y="2411717"/>
            <a:ext cx="1927354" cy="1367324"/>
          </a:xfrm>
          <a:prstGeom prst="rect">
            <a:avLst/>
          </a:prstGeom>
        </p:spPr>
      </p:pic>
      <p:pic>
        <p:nvPicPr>
          <p:cNvPr id="7" name="Picture 6">
            <a:extLst>
              <a:ext uri="{FF2B5EF4-FFF2-40B4-BE49-F238E27FC236}">
                <a16:creationId xmlns:a16="http://schemas.microsoft.com/office/drawing/2014/main" id="{B155A9E3-54C0-D34B-1213-B71359D91E65}"/>
              </a:ext>
            </a:extLst>
          </p:cNvPr>
          <p:cNvPicPr>
            <a:picLocks noChangeAspect="1"/>
          </p:cNvPicPr>
          <p:nvPr/>
        </p:nvPicPr>
        <p:blipFill>
          <a:blip r:embed="rId5"/>
          <a:stretch>
            <a:fillRect/>
          </a:stretch>
        </p:blipFill>
        <p:spPr>
          <a:xfrm>
            <a:off x="9268854" y="2635823"/>
            <a:ext cx="2081160" cy="1013949"/>
          </a:xfrm>
          <a:prstGeom prst="rect">
            <a:avLst/>
          </a:prstGeom>
        </p:spPr>
      </p:pic>
      <p:pic>
        <p:nvPicPr>
          <p:cNvPr id="8" name="Picture 7">
            <a:extLst>
              <a:ext uri="{FF2B5EF4-FFF2-40B4-BE49-F238E27FC236}">
                <a16:creationId xmlns:a16="http://schemas.microsoft.com/office/drawing/2014/main" id="{6753537D-5994-A20F-BB8E-481BB372E889}"/>
              </a:ext>
            </a:extLst>
          </p:cNvPr>
          <p:cNvPicPr>
            <a:picLocks noChangeAspect="1"/>
          </p:cNvPicPr>
          <p:nvPr/>
        </p:nvPicPr>
        <p:blipFill>
          <a:blip r:embed="rId6"/>
          <a:stretch>
            <a:fillRect/>
          </a:stretch>
        </p:blipFill>
        <p:spPr>
          <a:xfrm>
            <a:off x="10120021" y="4385297"/>
            <a:ext cx="1484603" cy="441304"/>
          </a:xfrm>
          <a:prstGeom prst="rect">
            <a:avLst/>
          </a:prstGeom>
        </p:spPr>
      </p:pic>
      <p:pic>
        <p:nvPicPr>
          <p:cNvPr id="11" name="Picture 10">
            <a:extLst>
              <a:ext uri="{FF2B5EF4-FFF2-40B4-BE49-F238E27FC236}">
                <a16:creationId xmlns:a16="http://schemas.microsoft.com/office/drawing/2014/main" id="{2BE3C00A-3578-3E24-F447-6694435CA617}"/>
              </a:ext>
            </a:extLst>
          </p:cNvPr>
          <p:cNvPicPr>
            <a:picLocks noChangeAspect="1"/>
          </p:cNvPicPr>
          <p:nvPr/>
        </p:nvPicPr>
        <p:blipFill>
          <a:blip r:embed="rId7"/>
          <a:stretch>
            <a:fillRect/>
          </a:stretch>
        </p:blipFill>
        <p:spPr>
          <a:xfrm>
            <a:off x="7853314" y="1209864"/>
            <a:ext cx="2633271" cy="1013950"/>
          </a:xfrm>
          <a:prstGeom prst="rect">
            <a:avLst/>
          </a:prstGeom>
        </p:spPr>
      </p:pic>
      <p:pic>
        <p:nvPicPr>
          <p:cNvPr id="13" name="Picture 12">
            <a:extLst>
              <a:ext uri="{FF2B5EF4-FFF2-40B4-BE49-F238E27FC236}">
                <a16:creationId xmlns:a16="http://schemas.microsoft.com/office/drawing/2014/main" id="{4F8419B7-4B20-8FBD-1771-9C34D3D58CAD}"/>
              </a:ext>
            </a:extLst>
          </p:cNvPr>
          <p:cNvPicPr>
            <a:picLocks noChangeAspect="1"/>
          </p:cNvPicPr>
          <p:nvPr/>
        </p:nvPicPr>
        <p:blipFill>
          <a:blip r:embed="rId8"/>
          <a:stretch>
            <a:fillRect/>
          </a:stretch>
        </p:blipFill>
        <p:spPr>
          <a:xfrm>
            <a:off x="7021121" y="3882782"/>
            <a:ext cx="2506272" cy="1341292"/>
          </a:xfrm>
          <a:prstGeom prst="rect">
            <a:avLst/>
          </a:prstGeom>
        </p:spPr>
      </p:pic>
      <p:grpSp>
        <p:nvGrpSpPr>
          <p:cNvPr id="15" name="Group 14">
            <a:extLst>
              <a:ext uri="{FF2B5EF4-FFF2-40B4-BE49-F238E27FC236}">
                <a16:creationId xmlns:a16="http://schemas.microsoft.com/office/drawing/2014/main" id="{2B1CC54E-F41D-0077-E6B1-1412226D302A}"/>
              </a:ext>
            </a:extLst>
          </p:cNvPr>
          <p:cNvGrpSpPr/>
          <p:nvPr/>
        </p:nvGrpSpPr>
        <p:grpSpPr>
          <a:xfrm>
            <a:off x="8066516" y="6351375"/>
            <a:ext cx="3921716" cy="373548"/>
            <a:chOff x="1458888" y="5491404"/>
            <a:chExt cx="3921716" cy="373548"/>
          </a:xfrm>
        </p:grpSpPr>
        <p:pic>
          <p:nvPicPr>
            <p:cNvPr id="16" name="Picture 15" descr="A black background with white text&#10;&#10;AI-generated content may be incorrect.">
              <a:extLst>
                <a:ext uri="{FF2B5EF4-FFF2-40B4-BE49-F238E27FC236}">
                  <a16:creationId xmlns:a16="http://schemas.microsoft.com/office/drawing/2014/main" id="{97BFA60B-9831-70BC-1813-435DA34C85B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7" name="Picture 16">
              <a:extLst>
                <a:ext uri="{FF2B5EF4-FFF2-40B4-BE49-F238E27FC236}">
                  <a16:creationId xmlns:a16="http://schemas.microsoft.com/office/drawing/2014/main" id="{0EE0BC2C-6F49-2B4F-6351-653337029383}"/>
                </a:ext>
              </a:extLst>
            </p:cNvPr>
            <p:cNvPicPr>
              <a:picLocks noChangeAspect="1"/>
            </p:cNvPicPr>
            <p:nvPr/>
          </p:nvPicPr>
          <p:blipFill>
            <a:blip r:embed="rId10"/>
            <a:stretch>
              <a:fillRect/>
            </a:stretch>
          </p:blipFill>
          <p:spPr>
            <a:xfrm>
              <a:off x="3416019" y="5491404"/>
              <a:ext cx="1964585" cy="373548"/>
            </a:xfrm>
            <a:prstGeom prst="rect">
              <a:avLst/>
            </a:prstGeom>
          </p:spPr>
        </p:pic>
        <p:cxnSp>
          <p:nvCxnSpPr>
            <p:cNvPr id="18" name="Straight Connector 17">
              <a:extLst>
                <a:ext uri="{FF2B5EF4-FFF2-40B4-BE49-F238E27FC236}">
                  <a16:creationId xmlns:a16="http://schemas.microsoft.com/office/drawing/2014/main" id="{46591AA2-AF2B-CE7A-82F9-81450114A8AB}"/>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9" name="Picture 8">
            <a:extLst>
              <a:ext uri="{FF2B5EF4-FFF2-40B4-BE49-F238E27FC236}">
                <a16:creationId xmlns:a16="http://schemas.microsoft.com/office/drawing/2014/main" id="{36C8144C-36F8-9F61-B77A-BDEBD958A78E}"/>
              </a:ext>
            </a:extLst>
          </p:cNvPr>
          <p:cNvPicPr>
            <a:picLocks noChangeAspect="1"/>
          </p:cNvPicPr>
          <p:nvPr/>
        </p:nvPicPr>
        <p:blipFill>
          <a:blip r:embed="rId11"/>
          <a:stretch>
            <a:fillRect/>
          </a:stretch>
        </p:blipFill>
        <p:spPr>
          <a:xfrm>
            <a:off x="10152383" y="6351375"/>
            <a:ext cx="1958584" cy="307384"/>
          </a:xfrm>
          <a:prstGeom prst="rect">
            <a:avLst/>
          </a:prstGeom>
        </p:spPr>
      </p:pic>
    </p:spTree>
    <p:extLst>
      <p:ext uri="{BB962C8B-B14F-4D97-AF65-F5344CB8AC3E}">
        <p14:creationId xmlns:p14="http://schemas.microsoft.com/office/powerpoint/2010/main" val="2523281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5DFF2-C7A4-FC6F-D7D8-83ADE711D536}"/>
              </a:ext>
            </a:extLst>
          </p:cNvPr>
          <p:cNvSpPr>
            <a:spLocks noGrp="1"/>
          </p:cNvSpPr>
          <p:nvPr>
            <p:ph type="title"/>
          </p:nvPr>
        </p:nvSpPr>
        <p:spPr>
          <a:xfrm>
            <a:off x="805758" y="365125"/>
            <a:ext cx="10548042" cy="1325563"/>
          </a:xfrm>
        </p:spPr>
        <p:txBody>
          <a:bodyPr>
            <a:normAutofit/>
          </a:bodyPr>
          <a:lstStyle/>
          <a:p>
            <a:r>
              <a:rPr lang="en-GB" sz="3600" b="1" dirty="0">
                <a:solidFill>
                  <a:schemeClr val="tx2"/>
                </a:solidFill>
                <a:latin typeface="+mn-lt"/>
                <a:cs typeface="Arial" panose="020B0604020202020204" pitchFamily="34" charset="0"/>
              </a:rPr>
              <a:t>WHAT IS THE PLANNING LONDON </a:t>
            </a:r>
            <a:br>
              <a:rPr lang="en-GB" sz="3600" b="1" dirty="0">
                <a:solidFill>
                  <a:schemeClr val="tx2"/>
                </a:solidFill>
                <a:latin typeface="+mn-lt"/>
                <a:cs typeface="Arial" panose="020B0604020202020204" pitchFamily="34" charset="0"/>
              </a:rPr>
            </a:br>
            <a:r>
              <a:rPr lang="en-GB" sz="3600" b="1" dirty="0">
                <a:solidFill>
                  <a:schemeClr val="tx2"/>
                </a:solidFill>
                <a:latin typeface="+mn-lt"/>
                <a:cs typeface="Arial" panose="020B0604020202020204" pitchFamily="34" charset="0"/>
              </a:rPr>
              <a:t>DATAHUB (PLD)?</a:t>
            </a:r>
          </a:p>
        </p:txBody>
      </p:sp>
      <p:pic>
        <p:nvPicPr>
          <p:cNvPr id="4" name="Content Placeholder 3" descr="A black computer with a black screen&#10;&#10;Description automatically generated">
            <a:extLst>
              <a:ext uri="{FF2B5EF4-FFF2-40B4-BE49-F238E27FC236}">
                <a16:creationId xmlns:a16="http://schemas.microsoft.com/office/drawing/2014/main" id="{6A480555-98F2-DDCE-C22F-1BAAE28AD076}"/>
              </a:ext>
            </a:extLst>
          </p:cNvPr>
          <p:cNvPicPr>
            <a:picLocks noGrp="1" noChangeAspect="1"/>
          </p:cNvPicPr>
          <p:nvPr>
            <p:ph idx="1"/>
          </p:nvPr>
        </p:nvPicPr>
        <p:blipFill>
          <a:blip r:embed="rId2"/>
          <a:stretch>
            <a:fillRect/>
          </a:stretch>
        </p:blipFill>
        <p:spPr>
          <a:xfrm>
            <a:off x="4897712" y="1828801"/>
            <a:ext cx="7294288" cy="4330984"/>
          </a:xfrm>
          <a:prstGeom prst="rect">
            <a:avLst/>
          </a:prstGeom>
        </p:spPr>
      </p:pic>
      <p:pic>
        <p:nvPicPr>
          <p:cNvPr id="6" name="Picture 5">
            <a:extLst>
              <a:ext uri="{FF2B5EF4-FFF2-40B4-BE49-F238E27FC236}">
                <a16:creationId xmlns:a16="http://schemas.microsoft.com/office/drawing/2014/main" id="{F6411A98-2817-4985-6730-8A06E6ACE66B}"/>
              </a:ext>
            </a:extLst>
          </p:cNvPr>
          <p:cNvPicPr>
            <a:picLocks noChangeAspect="1"/>
          </p:cNvPicPr>
          <p:nvPr/>
        </p:nvPicPr>
        <p:blipFill>
          <a:blip r:embed="rId3"/>
          <a:stretch>
            <a:fillRect/>
          </a:stretch>
        </p:blipFill>
        <p:spPr>
          <a:xfrm>
            <a:off x="5817079" y="2308378"/>
            <a:ext cx="5455553" cy="3046112"/>
          </a:xfrm>
          <a:prstGeom prst="rect">
            <a:avLst/>
          </a:prstGeom>
        </p:spPr>
      </p:pic>
      <p:sp>
        <p:nvSpPr>
          <p:cNvPr id="3" name="TextBox 2">
            <a:extLst>
              <a:ext uri="{FF2B5EF4-FFF2-40B4-BE49-F238E27FC236}">
                <a16:creationId xmlns:a16="http://schemas.microsoft.com/office/drawing/2014/main" id="{410991CC-72DE-894D-2813-644749DEEB80}"/>
              </a:ext>
            </a:extLst>
          </p:cNvPr>
          <p:cNvSpPr txBox="1"/>
          <p:nvPr/>
        </p:nvSpPr>
        <p:spPr>
          <a:xfrm>
            <a:off x="805758" y="2046979"/>
            <a:ext cx="4578115" cy="3539430"/>
          </a:xfrm>
          <a:prstGeom prst="rect">
            <a:avLst/>
          </a:prstGeom>
          <a:noFill/>
        </p:spPr>
        <p:txBody>
          <a:bodyPr wrap="square" rtlCol="0">
            <a:spAutoFit/>
          </a:bodyPr>
          <a:lstStyle/>
          <a:p>
            <a:r>
              <a:rPr lang="en-GB" sz="1400" dirty="0"/>
              <a:t>Digital Twin of the Planning system in London</a:t>
            </a:r>
          </a:p>
          <a:p>
            <a:endParaRPr lang="en-GB" sz="1400" dirty="0"/>
          </a:p>
          <a:p>
            <a:r>
              <a:rPr lang="en-GB" sz="1400" dirty="0"/>
              <a:t>Funded Initially with £100k by MHCLG and £400k by Mayor of London</a:t>
            </a:r>
          </a:p>
          <a:p>
            <a:endParaRPr lang="en-GB" sz="1400" dirty="0"/>
          </a:p>
          <a:p>
            <a:r>
              <a:rPr lang="en-GB" sz="1400" dirty="0"/>
              <a:t>Holds data on 1.1 million planning applications</a:t>
            </a:r>
          </a:p>
          <a:p>
            <a:endParaRPr lang="en-GB" sz="1400" dirty="0"/>
          </a:p>
          <a:p>
            <a:r>
              <a:rPr lang="en-GB" sz="1400" dirty="0"/>
              <a:t>Has three core features that’s key to how it works </a:t>
            </a:r>
          </a:p>
          <a:p>
            <a:endParaRPr lang="en-GB" sz="1400" dirty="0"/>
          </a:p>
          <a:p>
            <a:pPr marL="742950" lvl="1" indent="-285750">
              <a:buFont typeface="Arial" panose="020B0604020202020204" pitchFamily="34" charset="0"/>
              <a:buChar char="•"/>
            </a:pPr>
            <a:r>
              <a:rPr lang="en-GB" sz="1400" dirty="0"/>
              <a:t>New ‘GLA’ questions added to Planning Portal Application forms</a:t>
            </a:r>
          </a:p>
          <a:p>
            <a:pPr marL="742950" lvl="1" indent="-285750">
              <a:buFont typeface="Arial" panose="020B0604020202020204" pitchFamily="34" charset="0"/>
              <a:buChar char="•"/>
            </a:pPr>
            <a:r>
              <a:rPr lang="en-GB" sz="1400" dirty="0"/>
              <a:t>Automated feeds to collect data from all 34 back-office systems in London and data submitted by applicants (via planning portal)</a:t>
            </a:r>
          </a:p>
          <a:p>
            <a:pPr marL="742950" lvl="1" indent="-285750">
              <a:buFont typeface="Arial" panose="020B0604020202020204" pitchFamily="34" charset="0"/>
              <a:buChar char="•"/>
            </a:pPr>
            <a:r>
              <a:rPr lang="en-GB" sz="1400" dirty="0"/>
              <a:t>The data is code mapped to standardise key information</a:t>
            </a:r>
          </a:p>
        </p:txBody>
      </p:sp>
      <p:pic>
        <p:nvPicPr>
          <p:cNvPr id="7" name="Picture 6" descr="A logo with colorful dots and lines&#10;&#10;Description automatically generated">
            <a:extLst>
              <a:ext uri="{FF2B5EF4-FFF2-40B4-BE49-F238E27FC236}">
                <a16:creationId xmlns:a16="http://schemas.microsoft.com/office/drawing/2014/main" id="{45315A4A-41A9-26A8-84F4-74AA7113C4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1950" y="32330"/>
            <a:ext cx="2030050" cy="1440180"/>
          </a:xfrm>
          <a:prstGeom prst="rect">
            <a:avLst/>
          </a:prstGeom>
        </p:spPr>
      </p:pic>
      <p:grpSp>
        <p:nvGrpSpPr>
          <p:cNvPr id="12" name="Group 11">
            <a:extLst>
              <a:ext uri="{FF2B5EF4-FFF2-40B4-BE49-F238E27FC236}">
                <a16:creationId xmlns:a16="http://schemas.microsoft.com/office/drawing/2014/main" id="{10C5402A-2D3B-CAA9-90C8-95E7CB78FEAC}"/>
              </a:ext>
            </a:extLst>
          </p:cNvPr>
          <p:cNvGrpSpPr/>
          <p:nvPr/>
        </p:nvGrpSpPr>
        <p:grpSpPr>
          <a:xfrm>
            <a:off x="8066516" y="6351375"/>
            <a:ext cx="3921716" cy="373548"/>
            <a:chOff x="1458888" y="5491404"/>
            <a:chExt cx="3921716" cy="373548"/>
          </a:xfrm>
        </p:grpSpPr>
        <p:pic>
          <p:nvPicPr>
            <p:cNvPr id="13" name="Picture 12" descr="A black background with white text&#10;&#10;AI-generated content may be incorrect.">
              <a:extLst>
                <a:ext uri="{FF2B5EF4-FFF2-40B4-BE49-F238E27FC236}">
                  <a16:creationId xmlns:a16="http://schemas.microsoft.com/office/drawing/2014/main" id="{00A578AC-9931-5479-869C-B300268510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4" name="Picture 13">
              <a:extLst>
                <a:ext uri="{FF2B5EF4-FFF2-40B4-BE49-F238E27FC236}">
                  <a16:creationId xmlns:a16="http://schemas.microsoft.com/office/drawing/2014/main" id="{600613FB-0F15-28F1-76A3-2DFE61F94BAC}"/>
                </a:ext>
              </a:extLst>
            </p:cNvPr>
            <p:cNvPicPr>
              <a:picLocks noChangeAspect="1"/>
            </p:cNvPicPr>
            <p:nvPr/>
          </p:nvPicPr>
          <p:blipFill>
            <a:blip r:embed="rId6"/>
            <a:stretch>
              <a:fillRect/>
            </a:stretch>
          </p:blipFill>
          <p:spPr>
            <a:xfrm>
              <a:off x="3416019" y="5491404"/>
              <a:ext cx="1964585" cy="373548"/>
            </a:xfrm>
            <a:prstGeom prst="rect">
              <a:avLst/>
            </a:prstGeom>
          </p:spPr>
        </p:pic>
        <p:cxnSp>
          <p:nvCxnSpPr>
            <p:cNvPr id="15" name="Straight Connector 14">
              <a:extLst>
                <a:ext uri="{FF2B5EF4-FFF2-40B4-BE49-F238E27FC236}">
                  <a16:creationId xmlns:a16="http://schemas.microsoft.com/office/drawing/2014/main" id="{E0E5D97F-5129-509E-49A0-27C66A880A1D}"/>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5" name="Picture 4">
            <a:extLst>
              <a:ext uri="{FF2B5EF4-FFF2-40B4-BE49-F238E27FC236}">
                <a16:creationId xmlns:a16="http://schemas.microsoft.com/office/drawing/2014/main" id="{DCF61643-C976-47BB-9A1B-F94396D33143}"/>
              </a:ext>
            </a:extLst>
          </p:cNvPr>
          <p:cNvPicPr>
            <a:picLocks noChangeAspect="1"/>
          </p:cNvPicPr>
          <p:nvPr/>
        </p:nvPicPr>
        <p:blipFill>
          <a:blip r:embed="rId7"/>
          <a:stretch>
            <a:fillRect/>
          </a:stretch>
        </p:blipFill>
        <p:spPr>
          <a:xfrm>
            <a:off x="10152383" y="6351375"/>
            <a:ext cx="1958584" cy="307384"/>
          </a:xfrm>
          <a:prstGeom prst="rect">
            <a:avLst/>
          </a:prstGeom>
        </p:spPr>
      </p:pic>
    </p:spTree>
    <p:extLst>
      <p:ext uri="{BB962C8B-B14F-4D97-AF65-F5344CB8AC3E}">
        <p14:creationId xmlns:p14="http://schemas.microsoft.com/office/powerpoint/2010/main" val="3641535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5DFF2-C7A4-FC6F-D7D8-83ADE711D536}"/>
              </a:ext>
            </a:extLst>
          </p:cNvPr>
          <p:cNvSpPr>
            <a:spLocks noGrp="1"/>
          </p:cNvSpPr>
          <p:nvPr>
            <p:ph type="title"/>
          </p:nvPr>
        </p:nvSpPr>
        <p:spPr/>
        <p:txBody>
          <a:bodyPr>
            <a:normAutofit/>
          </a:bodyPr>
          <a:lstStyle/>
          <a:p>
            <a:r>
              <a:rPr lang="en-GB" sz="3600" b="1" dirty="0">
                <a:solidFill>
                  <a:schemeClr val="tx2"/>
                </a:solidFill>
                <a:latin typeface="+mn-lt"/>
              </a:rPr>
              <a:t>WHAT DATA DOES IT HOLD?</a:t>
            </a:r>
          </a:p>
        </p:txBody>
      </p:sp>
      <p:pic>
        <p:nvPicPr>
          <p:cNvPr id="4" name="Content Placeholder 3" descr="A black computer with a black screen&#10;&#10;Description automatically generated">
            <a:extLst>
              <a:ext uri="{FF2B5EF4-FFF2-40B4-BE49-F238E27FC236}">
                <a16:creationId xmlns:a16="http://schemas.microsoft.com/office/drawing/2014/main" id="{6A480555-98F2-DDCE-C22F-1BAAE28AD076}"/>
              </a:ext>
            </a:extLst>
          </p:cNvPr>
          <p:cNvPicPr>
            <a:picLocks noGrp="1" noChangeAspect="1"/>
          </p:cNvPicPr>
          <p:nvPr>
            <p:ph idx="1"/>
          </p:nvPr>
        </p:nvPicPr>
        <p:blipFill>
          <a:blip r:embed="rId2"/>
          <a:stretch>
            <a:fillRect/>
          </a:stretch>
        </p:blipFill>
        <p:spPr>
          <a:xfrm>
            <a:off x="4809481" y="1828801"/>
            <a:ext cx="7294288" cy="4330984"/>
          </a:xfrm>
          <a:prstGeom prst="rect">
            <a:avLst/>
          </a:prstGeom>
        </p:spPr>
      </p:pic>
      <p:pic>
        <p:nvPicPr>
          <p:cNvPr id="10" name="Picture 9">
            <a:extLst>
              <a:ext uri="{FF2B5EF4-FFF2-40B4-BE49-F238E27FC236}">
                <a16:creationId xmlns:a16="http://schemas.microsoft.com/office/drawing/2014/main" id="{7DD72067-8432-99AB-BFBC-E8E2A2682808}"/>
              </a:ext>
            </a:extLst>
          </p:cNvPr>
          <p:cNvPicPr>
            <a:picLocks noChangeAspect="1"/>
          </p:cNvPicPr>
          <p:nvPr/>
        </p:nvPicPr>
        <p:blipFill>
          <a:blip r:embed="rId3"/>
          <a:stretch>
            <a:fillRect/>
          </a:stretch>
        </p:blipFill>
        <p:spPr>
          <a:xfrm>
            <a:off x="5654953" y="2132087"/>
            <a:ext cx="5557946" cy="322451"/>
          </a:xfrm>
          <a:prstGeom prst="rect">
            <a:avLst/>
          </a:prstGeom>
        </p:spPr>
      </p:pic>
      <p:sp>
        <p:nvSpPr>
          <p:cNvPr id="6" name="TextBox 5">
            <a:extLst>
              <a:ext uri="{FF2B5EF4-FFF2-40B4-BE49-F238E27FC236}">
                <a16:creationId xmlns:a16="http://schemas.microsoft.com/office/drawing/2014/main" id="{D0133CE6-F76E-F5F3-EE3C-312AF2337282}"/>
              </a:ext>
            </a:extLst>
          </p:cNvPr>
          <p:cNvSpPr txBox="1"/>
          <p:nvPr/>
        </p:nvSpPr>
        <p:spPr>
          <a:xfrm>
            <a:off x="872602" y="1828801"/>
            <a:ext cx="4084179" cy="4339650"/>
          </a:xfrm>
          <a:prstGeom prst="rect">
            <a:avLst/>
          </a:prstGeom>
          <a:noFill/>
        </p:spPr>
        <p:txBody>
          <a:bodyPr wrap="square" rtlCol="0">
            <a:spAutoFit/>
          </a:bodyPr>
          <a:lstStyle/>
          <a:p>
            <a:r>
              <a:rPr lang="en-GB" sz="1200" b="1" dirty="0"/>
              <a:t>Data about the processing of the Application and Decisions</a:t>
            </a:r>
          </a:p>
          <a:p>
            <a:endParaRPr lang="en-GB" sz="1200" dirty="0"/>
          </a:p>
          <a:p>
            <a:r>
              <a:rPr lang="en-GB" sz="1100" dirty="0"/>
              <a:t>The following data is collected from back-office systems and transferred on a daily basis through APIs </a:t>
            </a:r>
          </a:p>
          <a:p>
            <a:endParaRPr lang="en-GB" sz="1100" dirty="0"/>
          </a:p>
          <a:p>
            <a:r>
              <a:rPr lang="en-GB" sz="1100" i="1" dirty="0"/>
              <a:t>Valid dates, decision dates, description, status, address information, appeals and polygon data etc</a:t>
            </a:r>
          </a:p>
          <a:p>
            <a:endParaRPr lang="en-GB" sz="1400" dirty="0"/>
          </a:p>
          <a:p>
            <a:r>
              <a:rPr lang="en-GB" sz="1200" b="1" dirty="0"/>
              <a:t>Data about the development</a:t>
            </a:r>
          </a:p>
          <a:p>
            <a:endParaRPr lang="en-GB" sz="1400" b="1" dirty="0"/>
          </a:p>
          <a:p>
            <a:r>
              <a:rPr lang="en-GB" sz="1100" dirty="0"/>
              <a:t>The following data is collected through the planning portal submission process from the applicant and merged with the data from back-office systems</a:t>
            </a:r>
          </a:p>
          <a:p>
            <a:pPr marL="285750" indent="-285750">
              <a:buFontTx/>
              <a:buChar char="-"/>
            </a:pPr>
            <a:endParaRPr lang="en-GB" sz="1100" dirty="0"/>
          </a:p>
          <a:p>
            <a:r>
              <a:rPr lang="en-GB" sz="1100" i="1" dirty="0"/>
              <a:t>Residential Unit information (unit type, no beds, tenure etc) </a:t>
            </a:r>
          </a:p>
          <a:p>
            <a:r>
              <a:rPr lang="en-GB" sz="1100" i="1" dirty="0"/>
              <a:t>Other Residential (non-self contained accommodation)</a:t>
            </a:r>
          </a:p>
          <a:p>
            <a:r>
              <a:rPr lang="en-GB" sz="1100" i="1" dirty="0"/>
              <a:t>Use Class Floorspace (types and areas)</a:t>
            </a:r>
          </a:p>
          <a:p>
            <a:r>
              <a:rPr lang="en-GB" sz="1100" i="1" dirty="0"/>
              <a:t>Parking Space data</a:t>
            </a:r>
          </a:p>
          <a:p>
            <a:r>
              <a:rPr lang="en-GB" sz="1100" i="1" dirty="0"/>
              <a:t>Open / Protected Space</a:t>
            </a:r>
          </a:p>
          <a:p>
            <a:r>
              <a:rPr lang="en-GB" sz="1100" i="1" dirty="0"/>
              <a:t>Tall Building information</a:t>
            </a:r>
          </a:p>
          <a:p>
            <a:r>
              <a:rPr lang="en-GB" sz="1100" i="1" dirty="0"/>
              <a:t>Infrastructure and environmental data</a:t>
            </a:r>
          </a:p>
          <a:p>
            <a:endParaRPr lang="en-GB" sz="1200" i="1" dirty="0"/>
          </a:p>
          <a:p>
            <a:endParaRPr lang="en-GB" sz="1200" dirty="0"/>
          </a:p>
        </p:txBody>
      </p:sp>
      <p:pic>
        <p:nvPicPr>
          <p:cNvPr id="3" name="Picture 2" descr="A logo with colorful dots and lines&#10;&#10;Description automatically generated">
            <a:extLst>
              <a:ext uri="{FF2B5EF4-FFF2-40B4-BE49-F238E27FC236}">
                <a16:creationId xmlns:a16="http://schemas.microsoft.com/office/drawing/2014/main" id="{3BDB6858-C5D9-3954-01A8-E25C1058C6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1950" y="32330"/>
            <a:ext cx="2030050" cy="1440180"/>
          </a:xfrm>
          <a:prstGeom prst="rect">
            <a:avLst/>
          </a:prstGeom>
        </p:spPr>
      </p:pic>
      <p:pic>
        <p:nvPicPr>
          <p:cNvPr id="8" name="Picture 7">
            <a:extLst>
              <a:ext uri="{FF2B5EF4-FFF2-40B4-BE49-F238E27FC236}">
                <a16:creationId xmlns:a16="http://schemas.microsoft.com/office/drawing/2014/main" id="{37A43B27-1CB6-BB9A-7B5D-CCC75F79284F}"/>
              </a:ext>
            </a:extLst>
          </p:cNvPr>
          <p:cNvPicPr>
            <a:picLocks noChangeAspect="1"/>
          </p:cNvPicPr>
          <p:nvPr/>
        </p:nvPicPr>
        <p:blipFill>
          <a:blip r:embed="rId5"/>
          <a:stretch>
            <a:fillRect/>
          </a:stretch>
        </p:blipFill>
        <p:spPr>
          <a:xfrm>
            <a:off x="5700350" y="2454538"/>
            <a:ext cx="5512549" cy="3039520"/>
          </a:xfrm>
          <a:prstGeom prst="rect">
            <a:avLst/>
          </a:prstGeom>
        </p:spPr>
      </p:pic>
      <p:grpSp>
        <p:nvGrpSpPr>
          <p:cNvPr id="12" name="Group 11">
            <a:extLst>
              <a:ext uri="{FF2B5EF4-FFF2-40B4-BE49-F238E27FC236}">
                <a16:creationId xmlns:a16="http://schemas.microsoft.com/office/drawing/2014/main" id="{51857E7E-677B-16EC-1765-71228A8F792E}"/>
              </a:ext>
            </a:extLst>
          </p:cNvPr>
          <p:cNvGrpSpPr/>
          <p:nvPr/>
        </p:nvGrpSpPr>
        <p:grpSpPr>
          <a:xfrm>
            <a:off x="8066516" y="6351375"/>
            <a:ext cx="3921716" cy="373548"/>
            <a:chOff x="1458888" y="5491404"/>
            <a:chExt cx="3921716" cy="373548"/>
          </a:xfrm>
        </p:grpSpPr>
        <p:pic>
          <p:nvPicPr>
            <p:cNvPr id="13" name="Picture 12" descr="A black background with white text&#10;&#10;AI-generated content may be incorrect.">
              <a:extLst>
                <a:ext uri="{FF2B5EF4-FFF2-40B4-BE49-F238E27FC236}">
                  <a16:creationId xmlns:a16="http://schemas.microsoft.com/office/drawing/2014/main" id="{BC0074E9-AA86-D6F3-70F0-594F5D2A408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4" name="Picture 13">
              <a:extLst>
                <a:ext uri="{FF2B5EF4-FFF2-40B4-BE49-F238E27FC236}">
                  <a16:creationId xmlns:a16="http://schemas.microsoft.com/office/drawing/2014/main" id="{A51AC9D6-CD58-C1D3-8FC6-B507AE8E8BC6}"/>
                </a:ext>
              </a:extLst>
            </p:cNvPr>
            <p:cNvPicPr>
              <a:picLocks noChangeAspect="1"/>
            </p:cNvPicPr>
            <p:nvPr/>
          </p:nvPicPr>
          <p:blipFill>
            <a:blip r:embed="rId7"/>
            <a:stretch>
              <a:fillRect/>
            </a:stretch>
          </p:blipFill>
          <p:spPr>
            <a:xfrm>
              <a:off x="3416019" y="5491404"/>
              <a:ext cx="1964585" cy="373548"/>
            </a:xfrm>
            <a:prstGeom prst="rect">
              <a:avLst/>
            </a:prstGeom>
          </p:spPr>
        </p:pic>
        <p:cxnSp>
          <p:nvCxnSpPr>
            <p:cNvPr id="15" name="Straight Connector 14">
              <a:extLst>
                <a:ext uri="{FF2B5EF4-FFF2-40B4-BE49-F238E27FC236}">
                  <a16:creationId xmlns:a16="http://schemas.microsoft.com/office/drawing/2014/main" id="{9D881AEF-4072-7314-3B8A-652541492314}"/>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5" name="Picture 4">
            <a:extLst>
              <a:ext uri="{FF2B5EF4-FFF2-40B4-BE49-F238E27FC236}">
                <a16:creationId xmlns:a16="http://schemas.microsoft.com/office/drawing/2014/main" id="{FE8BCDE5-FF78-ECB5-955D-321DA9498811}"/>
              </a:ext>
            </a:extLst>
          </p:cNvPr>
          <p:cNvPicPr>
            <a:picLocks noChangeAspect="1"/>
          </p:cNvPicPr>
          <p:nvPr/>
        </p:nvPicPr>
        <p:blipFill>
          <a:blip r:embed="rId8"/>
          <a:stretch>
            <a:fillRect/>
          </a:stretch>
        </p:blipFill>
        <p:spPr>
          <a:xfrm>
            <a:off x="10152383" y="6351375"/>
            <a:ext cx="1958584" cy="307384"/>
          </a:xfrm>
          <a:prstGeom prst="rect">
            <a:avLst/>
          </a:prstGeom>
        </p:spPr>
      </p:pic>
    </p:spTree>
    <p:extLst>
      <p:ext uri="{BB962C8B-B14F-4D97-AF65-F5344CB8AC3E}">
        <p14:creationId xmlns:p14="http://schemas.microsoft.com/office/powerpoint/2010/main" val="2701595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5DFF2-C7A4-FC6F-D7D8-83ADE711D536}"/>
              </a:ext>
            </a:extLst>
          </p:cNvPr>
          <p:cNvSpPr>
            <a:spLocks noGrp="1"/>
          </p:cNvSpPr>
          <p:nvPr>
            <p:ph type="title"/>
          </p:nvPr>
        </p:nvSpPr>
        <p:spPr/>
        <p:txBody>
          <a:bodyPr>
            <a:normAutofit/>
          </a:bodyPr>
          <a:lstStyle/>
          <a:p>
            <a:r>
              <a:rPr lang="en-GB" sz="3600" b="1" dirty="0">
                <a:solidFill>
                  <a:schemeClr val="tx2"/>
                </a:solidFill>
                <a:latin typeface="+mn-lt"/>
              </a:rPr>
              <a:t>WHAT DATA DOES IT HOLD?</a:t>
            </a:r>
          </a:p>
        </p:txBody>
      </p:sp>
      <p:pic>
        <p:nvPicPr>
          <p:cNvPr id="4" name="Content Placeholder 3" descr="A black computer with a black screen&#10;&#10;Description automatically generated">
            <a:extLst>
              <a:ext uri="{FF2B5EF4-FFF2-40B4-BE49-F238E27FC236}">
                <a16:creationId xmlns:a16="http://schemas.microsoft.com/office/drawing/2014/main" id="{6A480555-98F2-DDCE-C22F-1BAAE28AD076}"/>
              </a:ext>
            </a:extLst>
          </p:cNvPr>
          <p:cNvPicPr>
            <a:picLocks noGrp="1" noChangeAspect="1"/>
          </p:cNvPicPr>
          <p:nvPr>
            <p:ph idx="1"/>
          </p:nvPr>
        </p:nvPicPr>
        <p:blipFill>
          <a:blip r:embed="rId2"/>
          <a:stretch>
            <a:fillRect/>
          </a:stretch>
        </p:blipFill>
        <p:spPr>
          <a:xfrm>
            <a:off x="4809481" y="1828801"/>
            <a:ext cx="7294288" cy="4330984"/>
          </a:xfrm>
          <a:prstGeom prst="rect">
            <a:avLst/>
          </a:prstGeom>
        </p:spPr>
      </p:pic>
      <p:sp>
        <p:nvSpPr>
          <p:cNvPr id="6" name="TextBox 5">
            <a:extLst>
              <a:ext uri="{FF2B5EF4-FFF2-40B4-BE49-F238E27FC236}">
                <a16:creationId xmlns:a16="http://schemas.microsoft.com/office/drawing/2014/main" id="{D0133CE6-F76E-F5F3-EE3C-312AF2337282}"/>
              </a:ext>
            </a:extLst>
          </p:cNvPr>
          <p:cNvSpPr txBox="1"/>
          <p:nvPr/>
        </p:nvSpPr>
        <p:spPr>
          <a:xfrm>
            <a:off x="872602" y="1828801"/>
            <a:ext cx="4084179" cy="5047536"/>
          </a:xfrm>
          <a:prstGeom prst="rect">
            <a:avLst/>
          </a:prstGeom>
          <a:noFill/>
        </p:spPr>
        <p:txBody>
          <a:bodyPr wrap="square" rtlCol="0">
            <a:spAutoFit/>
          </a:bodyPr>
          <a:lstStyle/>
          <a:p>
            <a:r>
              <a:rPr lang="en-GB" sz="1200" b="1" dirty="0"/>
              <a:t>Data about the processing of the Application and Decisions</a:t>
            </a:r>
          </a:p>
          <a:p>
            <a:endParaRPr lang="en-GB" sz="1200" dirty="0"/>
          </a:p>
          <a:p>
            <a:r>
              <a:rPr lang="en-GB" sz="1100" dirty="0"/>
              <a:t>The following data is collected from back-office systems and transferred on a daily basis through APIs </a:t>
            </a:r>
          </a:p>
          <a:p>
            <a:endParaRPr lang="en-GB" sz="1100" dirty="0"/>
          </a:p>
          <a:p>
            <a:r>
              <a:rPr lang="en-GB" sz="1100" i="1" dirty="0"/>
              <a:t>Valid dates, decision dates, description, status, address information, appeals and polygon data etc</a:t>
            </a:r>
          </a:p>
          <a:p>
            <a:endParaRPr lang="en-GB" sz="1400" dirty="0"/>
          </a:p>
          <a:p>
            <a:r>
              <a:rPr lang="en-GB" sz="1200" b="1" dirty="0"/>
              <a:t>Data about the development</a:t>
            </a:r>
          </a:p>
          <a:p>
            <a:endParaRPr lang="en-GB" sz="1400" b="1" dirty="0"/>
          </a:p>
          <a:p>
            <a:r>
              <a:rPr lang="en-GB" sz="1100" dirty="0"/>
              <a:t>The following data is collected through the planning portal submission process from the applicant and merged with the data from back-office systems</a:t>
            </a:r>
          </a:p>
          <a:p>
            <a:pPr marL="285750" indent="-285750">
              <a:buFontTx/>
              <a:buChar char="-"/>
            </a:pPr>
            <a:endParaRPr lang="en-GB" sz="1100" dirty="0"/>
          </a:p>
          <a:p>
            <a:r>
              <a:rPr lang="en-GB" sz="1100" i="1" dirty="0"/>
              <a:t>Residential Unit information (unit type, no beds, tenure etc) </a:t>
            </a:r>
          </a:p>
          <a:p>
            <a:r>
              <a:rPr lang="en-GB" sz="1100" i="1" dirty="0"/>
              <a:t>Other Residential (non-self contained accommodation)</a:t>
            </a:r>
          </a:p>
          <a:p>
            <a:r>
              <a:rPr lang="en-GB" sz="1100" i="1" dirty="0"/>
              <a:t>Use Class Floorspace (types and areas)</a:t>
            </a:r>
          </a:p>
          <a:p>
            <a:r>
              <a:rPr lang="en-GB" sz="1100" i="1" dirty="0"/>
              <a:t>Parking Space data</a:t>
            </a:r>
          </a:p>
          <a:p>
            <a:r>
              <a:rPr lang="en-GB" sz="1100" i="1" dirty="0"/>
              <a:t>Open / Protected Space</a:t>
            </a:r>
          </a:p>
          <a:p>
            <a:r>
              <a:rPr lang="en-GB" sz="1100" i="1" dirty="0"/>
              <a:t>Tall Building information</a:t>
            </a:r>
          </a:p>
          <a:p>
            <a:r>
              <a:rPr lang="en-GB" sz="1100" i="1" dirty="0"/>
              <a:t>Infrastructure and environmental data</a:t>
            </a:r>
          </a:p>
          <a:p>
            <a:endParaRPr lang="en-GB" sz="1200" i="1" dirty="0"/>
          </a:p>
          <a:p>
            <a:r>
              <a:rPr lang="en-GB" sz="1200" b="1" dirty="0"/>
              <a:t>Monitoring Data</a:t>
            </a:r>
          </a:p>
          <a:p>
            <a:r>
              <a:rPr lang="en-GB" sz="1100" dirty="0"/>
              <a:t>We also monitor every residential housing unit and every use class for </a:t>
            </a:r>
            <a:r>
              <a:rPr lang="en-GB" sz="1200" b="1" i="1" dirty="0"/>
              <a:t>start and completion dates</a:t>
            </a:r>
          </a:p>
          <a:p>
            <a:endParaRPr lang="en-GB" sz="1200" dirty="0"/>
          </a:p>
        </p:txBody>
      </p:sp>
      <p:pic>
        <p:nvPicPr>
          <p:cNvPr id="3" name="Picture 2" descr="A logo with colorful dots and lines&#10;&#10;Description automatically generated">
            <a:extLst>
              <a:ext uri="{FF2B5EF4-FFF2-40B4-BE49-F238E27FC236}">
                <a16:creationId xmlns:a16="http://schemas.microsoft.com/office/drawing/2014/main" id="{3BDB6858-C5D9-3954-01A8-E25C1058C6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1950" y="32330"/>
            <a:ext cx="2030050" cy="1440180"/>
          </a:xfrm>
          <a:prstGeom prst="rect">
            <a:avLst/>
          </a:prstGeom>
        </p:spPr>
      </p:pic>
      <p:grpSp>
        <p:nvGrpSpPr>
          <p:cNvPr id="12" name="Group 11">
            <a:extLst>
              <a:ext uri="{FF2B5EF4-FFF2-40B4-BE49-F238E27FC236}">
                <a16:creationId xmlns:a16="http://schemas.microsoft.com/office/drawing/2014/main" id="{51857E7E-677B-16EC-1765-71228A8F792E}"/>
              </a:ext>
            </a:extLst>
          </p:cNvPr>
          <p:cNvGrpSpPr/>
          <p:nvPr/>
        </p:nvGrpSpPr>
        <p:grpSpPr>
          <a:xfrm>
            <a:off x="8066516" y="6351375"/>
            <a:ext cx="3921716" cy="373548"/>
            <a:chOff x="1458888" y="5491404"/>
            <a:chExt cx="3921716" cy="373548"/>
          </a:xfrm>
        </p:grpSpPr>
        <p:pic>
          <p:nvPicPr>
            <p:cNvPr id="13" name="Picture 12" descr="A black background with white text&#10;&#10;AI-generated content may be incorrect.">
              <a:extLst>
                <a:ext uri="{FF2B5EF4-FFF2-40B4-BE49-F238E27FC236}">
                  <a16:creationId xmlns:a16="http://schemas.microsoft.com/office/drawing/2014/main" id="{BC0074E9-AA86-D6F3-70F0-594F5D2A40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4" name="Picture 13">
              <a:extLst>
                <a:ext uri="{FF2B5EF4-FFF2-40B4-BE49-F238E27FC236}">
                  <a16:creationId xmlns:a16="http://schemas.microsoft.com/office/drawing/2014/main" id="{A51AC9D6-CD58-C1D3-8FC6-B507AE8E8BC6}"/>
                </a:ext>
              </a:extLst>
            </p:cNvPr>
            <p:cNvPicPr>
              <a:picLocks noChangeAspect="1"/>
            </p:cNvPicPr>
            <p:nvPr/>
          </p:nvPicPr>
          <p:blipFill>
            <a:blip r:embed="rId5"/>
            <a:stretch>
              <a:fillRect/>
            </a:stretch>
          </p:blipFill>
          <p:spPr>
            <a:xfrm>
              <a:off x="3416019" y="5491404"/>
              <a:ext cx="1964585" cy="373548"/>
            </a:xfrm>
            <a:prstGeom prst="rect">
              <a:avLst/>
            </a:prstGeom>
          </p:spPr>
        </p:pic>
        <p:cxnSp>
          <p:nvCxnSpPr>
            <p:cNvPr id="15" name="Straight Connector 14">
              <a:extLst>
                <a:ext uri="{FF2B5EF4-FFF2-40B4-BE49-F238E27FC236}">
                  <a16:creationId xmlns:a16="http://schemas.microsoft.com/office/drawing/2014/main" id="{9D881AEF-4072-7314-3B8A-652541492314}"/>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5" name="Picture 4">
            <a:extLst>
              <a:ext uri="{FF2B5EF4-FFF2-40B4-BE49-F238E27FC236}">
                <a16:creationId xmlns:a16="http://schemas.microsoft.com/office/drawing/2014/main" id="{FE8BCDE5-FF78-ECB5-955D-321DA9498811}"/>
              </a:ext>
            </a:extLst>
          </p:cNvPr>
          <p:cNvPicPr>
            <a:picLocks noChangeAspect="1"/>
          </p:cNvPicPr>
          <p:nvPr/>
        </p:nvPicPr>
        <p:blipFill>
          <a:blip r:embed="rId6"/>
          <a:stretch>
            <a:fillRect/>
          </a:stretch>
        </p:blipFill>
        <p:spPr>
          <a:xfrm>
            <a:off x="10152383" y="6351375"/>
            <a:ext cx="1958584" cy="307384"/>
          </a:xfrm>
          <a:prstGeom prst="rect">
            <a:avLst/>
          </a:prstGeom>
        </p:spPr>
      </p:pic>
      <p:pic>
        <p:nvPicPr>
          <p:cNvPr id="16" name="Picture 15">
            <a:extLst>
              <a:ext uri="{FF2B5EF4-FFF2-40B4-BE49-F238E27FC236}">
                <a16:creationId xmlns:a16="http://schemas.microsoft.com/office/drawing/2014/main" id="{1CC4A684-F707-FCD7-696E-1EAA73510C59}"/>
              </a:ext>
            </a:extLst>
          </p:cNvPr>
          <p:cNvPicPr>
            <a:picLocks noChangeAspect="1"/>
          </p:cNvPicPr>
          <p:nvPr/>
        </p:nvPicPr>
        <p:blipFill>
          <a:blip r:embed="rId7"/>
          <a:stretch>
            <a:fillRect/>
          </a:stretch>
        </p:blipFill>
        <p:spPr>
          <a:xfrm>
            <a:off x="5648615" y="2102124"/>
            <a:ext cx="5616019" cy="3574744"/>
          </a:xfrm>
          <a:prstGeom prst="rect">
            <a:avLst/>
          </a:prstGeom>
        </p:spPr>
      </p:pic>
    </p:spTree>
    <p:extLst>
      <p:ext uri="{BB962C8B-B14F-4D97-AF65-F5344CB8AC3E}">
        <p14:creationId xmlns:p14="http://schemas.microsoft.com/office/powerpoint/2010/main" val="1478149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3E122-9A27-088A-3856-4C60BDC010B4}"/>
              </a:ext>
            </a:extLst>
          </p:cNvPr>
          <p:cNvSpPr>
            <a:spLocks noGrp="1"/>
          </p:cNvSpPr>
          <p:nvPr>
            <p:ph type="title"/>
          </p:nvPr>
        </p:nvSpPr>
        <p:spPr/>
        <p:txBody>
          <a:bodyPr>
            <a:normAutofit/>
          </a:bodyPr>
          <a:lstStyle/>
          <a:p>
            <a:r>
              <a:rPr lang="en-GB" sz="3600" b="1" dirty="0">
                <a:solidFill>
                  <a:schemeClr val="tx2"/>
                </a:solidFill>
                <a:latin typeface="+mn-lt"/>
              </a:rPr>
              <a:t>HOW IS THE DATA COLLECTED &amp; UPDATED?</a:t>
            </a:r>
          </a:p>
        </p:txBody>
      </p:sp>
      <p:sp>
        <p:nvSpPr>
          <p:cNvPr id="3" name="Content Placeholder 2">
            <a:extLst>
              <a:ext uri="{FF2B5EF4-FFF2-40B4-BE49-F238E27FC236}">
                <a16:creationId xmlns:a16="http://schemas.microsoft.com/office/drawing/2014/main" id="{E4C4AC4C-21E0-5596-5E9A-7BD30F629408}"/>
              </a:ext>
            </a:extLst>
          </p:cNvPr>
          <p:cNvSpPr>
            <a:spLocks noGrp="1"/>
          </p:cNvSpPr>
          <p:nvPr>
            <p:ph idx="1"/>
          </p:nvPr>
        </p:nvSpPr>
        <p:spPr>
          <a:xfrm>
            <a:off x="759069" y="2190537"/>
            <a:ext cx="4410808" cy="4153480"/>
          </a:xfrm>
        </p:spPr>
        <p:txBody>
          <a:bodyPr>
            <a:normAutofit/>
          </a:bodyPr>
          <a:lstStyle/>
          <a:p>
            <a:pPr marL="0" indent="0">
              <a:buNone/>
            </a:pPr>
            <a:r>
              <a:rPr lang="en-GB" sz="1400" dirty="0"/>
              <a:t>Data received from London Planning Authority back-office system</a:t>
            </a:r>
          </a:p>
          <a:p>
            <a:pPr marL="0" indent="0">
              <a:buNone/>
            </a:pPr>
            <a:r>
              <a:rPr lang="en-GB" sz="1400" dirty="0"/>
              <a:t>Data requested from Planning Portal and matched to record</a:t>
            </a:r>
          </a:p>
          <a:p>
            <a:pPr marL="0" indent="0">
              <a:buNone/>
            </a:pPr>
            <a:r>
              <a:rPr lang="en-GB" sz="1400" dirty="0"/>
              <a:t>Regular updates from BO systems from submission through to decision</a:t>
            </a:r>
          </a:p>
          <a:p>
            <a:pPr marL="0" indent="0">
              <a:buNone/>
            </a:pPr>
            <a:r>
              <a:rPr lang="en-GB" sz="1400" dirty="0"/>
              <a:t>LPA Data Officers update PLD for S&amp;C dates, Power BI &amp; other tools to help identify key sites to monitor</a:t>
            </a:r>
          </a:p>
          <a:p>
            <a:pPr marL="0" indent="0">
              <a:buNone/>
            </a:pPr>
            <a:r>
              <a:rPr lang="en-GB" sz="1400" dirty="0"/>
              <a:t>Going forwards BO systems will hold all GLA fields and all data will be managed through BO systems and sync’d with PLD</a:t>
            </a:r>
          </a:p>
          <a:p>
            <a:pPr marL="0" indent="0">
              <a:buNone/>
            </a:pPr>
            <a:r>
              <a:rPr lang="en-GB" sz="1400" dirty="0"/>
              <a:t>Sites also feed through to LAND4LDN for live digital SHLAA / ATLAS &amp; NHA / Data Monitoring modules </a:t>
            </a:r>
            <a:endParaRPr lang="en-GB" sz="2000" dirty="0"/>
          </a:p>
        </p:txBody>
      </p:sp>
      <p:pic>
        <p:nvPicPr>
          <p:cNvPr id="5" name="Picture 4" descr="A logo with colorful dots and lines&#10;&#10;Description automatically generated">
            <a:extLst>
              <a:ext uri="{FF2B5EF4-FFF2-40B4-BE49-F238E27FC236}">
                <a16:creationId xmlns:a16="http://schemas.microsoft.com/office/drawing/2014/main" id="{B1EA0043-76D6-A471-BFA9-9B9E473763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1950" y="32330"/>
            <a:ext cx="2030050" cy="1440180"/>
          </a:xfrm>
          <a:prstGeom prst="rect">
            <a:avLst/>
          </a:prstGeom>
        </p:spPr>
      </p:pic>
      <p:pic>
        <p:nvPicPr>
          <p:cNvPr id="15" name="Picture 14">
            <a:extLst>
              <a:ext uri="{FF2B5EF4-FFF2-40B4-BE49-F238E27FC236}">
                <a16:creationId xmlns:a16="http://schemas.microsoft.com/office/drawing/2014/main" id="{FB52816A-D08A-89BA-C327-CE9BCF11ED40}"/>
              </a:ext>
            </a:extLst>
          </p:cNvPr>
          <p:cNvPicPr>
            <a:picLocks noChangeAspect="1"/>
          </p:cNvPicPr>
          <p:nvPr/>
        </p:nvPicPr>
        <p:blipFill>
          <a:blip r:embed="rId3"/>
          <a:stretch>
            <a:fillRect/>
          </a:stretch>
        </p:blipFill>
        <p:spPr>
          <a:xfrm>
            <a:off x="5707134" y="2077683"/>
            <a:ext cx="5469841" cy="3366992"/>
          </a:xfrm>
          <a:prstGeom prst="rect">
            <a:avLst/>
          </a:prstGeom>
        </p:spPr>
      </p:pic>
      <p:pic>
        <p:nvPicPr>
          <p:cNvPr id="17" name="Content Placeholder 3" descr="A black computer with a black screen&#10;&#10;Description automatically generated">
            <a:extLst>
              <a:ext uri="{FF2B5EF4-FFF2-40B4-BE49-F238E27FC236}">
                <a16:creationId xmlns:a16="http://schemas.microsoft.com/office/drawing/2014/main" id="{0F4EAA4D-FD35-655B-F1B8-C25098671EDD}"/>
              </a:ext>
            </a:extLst>
          </p:cNvPr>
          <p:cNvPicPr>
            <a:picLocks noChangeAspect="1"/>
          </p:cNvPicPr>
          <p:nvPr/>
        </p:nvPicPr>
        <p:blipFill>
          <a:blip r:embed="rId4"/>
          <a:stretch>
            <a:fillRect/>
          </a:stretch>
        </p:blipFill>
        <p:spPr>
          <a:xfrm>
            <a:off x="4753633" y="1805305"/>
            <a:ext cx="7376841" cy="4380000"/>
          </a:xfrm>
          <a:prstGeom prst="rect">
            <a:avLst/>
          </a:prstGeom>
        </p:spPr>
      </p:pic>
      <p:grpSp>
        <p:nvGrpSpPr>
          <p:cNvPr id="9" name="Group 8">
            <a:extLst>
              <a:ext uri="{FF2B5EF4-FFF2-40B4-BE49-F238E27FC236}">
                <a16:creationId xmlns:a16="http://schemas.microsoft.com/office/drawing/2014/main" id="{123C0BFC-1B1E-0322-9BF7-A791C7142D6D}"/>
              </a:ext>
            </a:extLst>
          </p:cNvPr>
          <p:cNvGrpSpPr/>
          <p:nvPr/>
        </p:nvGrpSpPr>
        <p:grpSpPr>
          <a:xfrm>
            <a:off x="8066516" y="6351375"/>
            <a:ext cx="3921716" cy="373548"/>
            <a:chOff x="1458888" y="5491404"/>
            <a:chExt cx="3921716" cy="373548"/>
          </a:xfrm>
        </p:grpSpPr>
        <p:pic>
          <p:nvPicPr>
            <p:cNvPr id="10" name="Picture 9" descr="A black background with white text&#10;&#10;AI-generated content may be incorrect.">
              <a:extLst>
                <a:ext uri="{FF2B5EF4-FFF2-40B4-BE49-F238E27FC236}">
                  <a16:creationId xmlns:a16="http://schemas.microsoft.com/office/drawing/2014/main" id="{F11D95D0-0286-A58B-C3B5-CA58A38DAF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1" name="Picture 10">
              <a:extLst>
                <a:ext uri="{FF2B5EF4-FFF2-40B4-BE49-F238E27FC236}">
                  <a16:creationId xmlns:a16="http://schemas.microsoft.com/office/drawing/2014/main" id="{EFC8C73A-08B5-7CD7-2294-ECC655416ADD}"/>
                </a:ext>
              </a:extLst>
            </p:cNvPr>
            <p:cNvPicPr>
              <a:picLocks noChangeAspect="1"/>
            </p:cNvPicPr>
            <p:nvPr/>
          </p:nvPicPr>
          <p:blipFill>
            <a:blip r:embed="rId6"/>
            <a:stretch>
              <a:fillRect/>
            </a:stretch>
          </p:blipFill>
          <p:spPr>
            <a:xfrm>
              <a:off x="3416019" y="5491404"/>
              <a:ext cx="1964585" cy="373548"/>
            </a:xfrm>
            <a:prstGeom prst="rect">
              <a:avLst/>
            </a:prstGeom>
          </p:spPr>
        </p:pic>
        <p:cxnSp>
          <p:nvCxnSpPr>
            <p:cNvPr id="12" name="Straight Connector 11">
              <a:extLst>
                <a:ext uri="{FF2B5EF4-FFF2-40B4-BE49-F238E27FC236}">
                  <a16:creationId xmlns:a16="http://schemas.microsoft.com/office/drawing/2014/main" id="{A95FC9F7-D576-C2B9-5ADA-B9064D3CC03F}"/>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4" name="Picture 3">
            <a:extLst>
              <a:ext uri="{FF2B5EF4-FFF2-40B4-BE49-F238E27FC236}">
                <a16:creationId xmlns:a16="http://schemas.microsoft.com/office/drawing/2014/main" id="{91B72E8C-F68A-193E-E62F-D5D33B4B1B84}"/>
              </a:ext>
            </a:extLst>
          </p:cNvPr>
          <p:cNvPicPr>
            <a:picLocks noChangeAspect="1"/>
          </p:cNvPicPr>
          <p:nvPr/>
        </p:nvPicPr>
        <p:blipFill>
          <a:blip r:embed="rId7"/>
          <a:stretch>
            <a:fillRect/>
          </a:stretch>
        </p:blipFill>
        <p:spPr>
          <a:xfrm>
            <a:off x="10152383" y="6351375"/>
            <a:ext cx="1958584" cy="307384"/>
          </a:xfrm>
          <a:prstGeom prst="rect">
            <a:avLst/>
          </a:prstGeom>
        </p:spPr>
      </p:pic>
    </p:spTree>
    <p:extLst>
      <p:ext uri="{BB962C8B-B14F-4D97-AF65-F5344CB8AC3E}">
        <p14:creationId xmlns:p14="http://schemas.microsoft.com/office/powerpoint/2010/main" val="2175079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logo with colorful dots and lines&#10;&#10;Description automatically generated">
            <a:extLst>
              <a:ext uri="{FF2B5EF4-FFF2-40B4-BE49-F238E27FC236}">
                <a16:creationId xmlns:a16="http://schemas.microsoft.com/office/drawing/2014/main" id="{823A27E1-5317-1C1E-1526-51C5ED220D9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8440" t="-11088" r="-13037" b="-10162"/>
          <a:stretch/>
        </p:blipFill>
        <p:spPr>
          <a:xfrm>
            <a:off x="4727019" y="2943225"/>
            <a:ext cx="2340532" cy="165735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7" name="Picture 6">
            <a:extLst>
              <a:ext uri="{FF2B5EF4-FFF2-40B4-BE49-F238E27FC236}">
                <a16:creationId xmlns:a16="http://schemas.microsoft.com/office/drawing/2014/main" id="{84A4590B-EB55-D10D-F4AB-B9CC88C63036}"/>
              </a:ext>
            </a:extLst>
          </p:cNvPr>
          <p:cNvPicPr>
            <a:picLocks noChangeAspect="1"/>
          </p:cNvPicPr>
          <p:nvPr/>
        </p:nvPicPr>
        <p:blipFill>
          <a:blip r:embed="rId3"/>
          <a:srcRect l="-5947" t="-12405" r="-9639" b="-12750"/>
          <a:stretch/>
        </p:blipFill>
        <p:spPr>
          <a:xfrm>
            <a:off x="545769" y="1965368"/>
            <a:ext cx="2039808" cy="76016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8" name="TextBox 7">
            <a:extLst>
              <a:ext uri="{FF2B5EF4-FFF2-40B4-BE49-F238E27FC236}">
                <a16:creationId xmlns:a16="http://schemas.microsoft.com/office/drawing/2014/main" id="{FE55C8CA-A26C-72AF-E7EB-A10A3232FBE7}"/>
              </a:ext>
            </a:extLst>
          </p:cNvPr>
          <p:cNvSpPr txBox="1"/>
          <p:nvPr/>
        </p:nvSpPr>
        <p:spPr>
          <a:xfrm>
            <a:off x="8551719" y="1783435"/>
            <a:ext cx="2170706" cy="1015663"/>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GB" sz="1200" dirty="0"/>
              <a:t>Housing Flow Reconciliation (HFR) Starts and Completions figures</a:t>
            </a:r>
          </a:p>
          <a:p>
            <a:r>
              <a:rPr lang="en-GB" sz="1200" dirty="0"/>
              <a:t>Housing Delivery Test (HDT)</a:t>
            </a:r>
          </a:p>
          <a:p>
            <a:endParaRPr lang="en-GB" sz="1200" dirty="0"/>
          </a:p>
        </p:txBody>
      </p:sp>
      <p:sp>
        <p:nvSpPr>
          <p:cNvPr id="9" name="TextBox 8">
            <a:extLst>
              <a:ext uri="{FF2B5EF4-FFF2-40B4-BE49-F238E27FC236}">
                <a16:creationId xmlns:a16="http://schemas.microsoft.com/office/drawing/2014/main" id="{4692363A-ABDB-FE43-4893-DCE700081ADB}"/>
              </a:ext>
            </a:extLst>
          </p:cNvPr>
          <p:cNvSpPr txBox="1"/>
          <p:nvPr/>
        </p:nvSpPr>
        <p:spPr>
          <a:xfrm>
            <a:off x="524971" y="2764056"/>
            <a:ext cx="2171492" cy="646331"/>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GB" sz="1200" dirty="0"/>
              <a:t>SHLAA Module</a:t>
            </a:r>
          </a:p>
          <a:p>
            <a:r>
              <a:rPr lang="en-GB" sz="1200" b="1" dirty="0"/>
              <a:t>ATLAS / NHA Module</a:t>
            </a:r>
          </a:p>
          <a:p>
            <a:r>
              <a:rPr lang="en-GB" sz="1200" b="1" dirty="0"/>
              <a:t>PLD Data Monitoring Module</a:t>
            </a:r>
          </a:p>
        </p:txBody>
      </p:sp>
      <p:sp>
        <p:nvSpPr>
          <p:cNvPr id="10" name="TextBox 9">
            <a:extLst>
              <a:ext uri="{FF2B5EF4-FFF2-40B4-BE49-F238E27FC236}">
                <a16:creationId xmlns:a16="http://schemas.microsoft.com/office/drawing/2014/main" id="{6B71E74F-8D68-8622-3B71-20CF28AC706B}"/>
              </a:ext>
            </a:extLst>
          </p:cNvPr>
          <p:cNvSpPr txBox="1"/>
          <p:nvPr/>
        </p:nvSpPr>
        <p:spPr>
          <a:xfrm>
            <a:off x="838200" y="5200545"/>
            <a:ext cx="1956021" cy="584775"/>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GB" sz="1600" dirty="0"/>
              <a:t>GLA Infrastructure Team (IMA)</a:t>
            </a:r>
            <a:endParaRPr lang="en-GB" dirty="0"/>
          </a:p>
        </p:txBody>
      </p:sp>
      <p:sp>
        <p:nvSpPr>
          <p:cNvPr id="11" name="TextBox 10">
            <a:extLst>
              <a:ext uri="{FF2B5EF4-FFF2-40B4-BE49-F238E27FC236}">
                <a16:creationId xmlns:a16="http://schemas.microsoft.com/office/drawing/2014/main" id="{8826F687-A256-0985-00AE-CE6018576928}"/>
              </a:ext>
            </a:extLst>
          </p:cNvPr>
          <p:cNvSpPr txBox="1"/>
          <p:nvPr/>
        </p:nvSpPr>
        <p:spPr>
          <a:xfrm>
            <a:off x="8923490" y="5600654"/>
            <a:ext cx="1526572" cy="369332"/>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GB" dirty="0"/>
              <a:t>AI Decisions?</a:t>
            </a:r>
          </a:p>
        </p:txBody>
      </p:sp>
      <p:pic>
        <p:nvPicPr>
          <p:cNvPr id="12" name="Picture 11" descr="A logo with colorful dots and lines&#10;&#10;Description automatically generated">
            <a:extLst>
              <a:ext uri="{FF2B5EF4-FFF2-40B4-BE49-F238E27FC236}">
                <a16:creationId xmlns:a16="http://schemas.microsoft.com/office/drawing/2014/main" id="{2D7C68F5-4F2B-BFB6-05C1-45D939ED4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1950" y="32330"/>
            <a:ext cx="2030050" cy="1440180"/>
          </a:xfrm>
          <a:prstGeom prst="rect">
            <a:avLst/>
          </a:prstGeom>
        </p:spPr>
      </p:pic>
      <p:sp>
        <p:nvSpPr>
          <p:cNvPr id="3" name="TextBox 2">
            <a:extLst>
              <a:ext uri="{FF2B5EF4-FFF2-40B4-BE49-F238E27FC236}">
                <a16:creationId xmlns:a16="http://schemas.microsoft.com/office/drawing/2014/main" id="{51878153-EFAB-3242-805D-EE27CEAF81BE}"/>
              </a:ext>
            </a:extLst>
          </p:cNvPr>
          <p:cNvSpPr txBox="1"/>
          <p:nvPr/>
        </p:nvSpPr>
        <p:spPr>
          <a:xfrm>
            <a:off x="7413816" y="3237560"/>
            <a:ext cx="3121004" cy="923330"/>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GB" dirty="0"/>
              <a:t>Accessible Homes data used by Disabled Londoners. Data key to help find homes</a:t>
            </a:r>
          </a:p>
        </p:txBody>
      </p:sp>
      <p:sp>
        <p:nvSpPr>
          <p:cNvPr id="4" name="TextBox 3">
            <a:extLst>
              <a:ext uri="{FF2B5EF4-FFF2-40B4-BE49-F238E27FC236}">
                <a16:creationId xmlns:a16="http://schemas.microsoft.com/office/drawing/2014/main" id="{9A7DB9EC-00DC-79D6-0D86-8333C9305B3B}"/>
              </a:ext>
            </a:extLst>
          </p:cNvPr>
          <p:cNvSpPr txBox="1"/>
          <p:nvPr/>
        </p:nvSpPr>
        <p:spPr>
          <a:xfrm>
            <a:off x="1083563" y="3904295"/>
            <a:ext cx="641522" cy="36933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GB" dirty="0"/>
              <a:t>NHS</a:t>
            </a:r>
          </a:p>
        </p:txBody>
      </p:sp>
      <p:sp>
        <p:nvSpPr>
          <p:cNvPr id="6" name="TextBox 5">
            <a:extLst>
              <a:ext uri="{FF2B5EF4-FFF2-40B4-BE49-F238E27FC236}">
                <a16:creationId xmlns:a16="http://schemas.microsoft.com/office/drawing/2014/main" id="{DBCF5741-F58F-D320-24B8-4CDEC2956F5C}"/>
              </a:ext>
            </a:extLst>
          </p:cNvPr>
          <p:cNvSpPr txBox="1"/>
          <p:nvPr/>
        </p:nvSpPr>
        <p:spPr>
          <a:xfrm>
            <a:off x="5053919" y="5453559"/>
            <a:ext cx="2032924" cy="116955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GB" sz="1400" dirty="0"/>
              <a:t>Utilities Companies</a:t>
            </a:r>
          </a:p>
          <a:p>
            <a:r>
              <a:rPr lang="en-GB" sz="1400" dirty="0"/>
              <a:t>Thames Water – 80% reduction in time spent researching planning apps</a:t>
            </a:r>
            <a:endParaRPr lang="en-GB" dirty="0"/>
          </a:p>
        </p:txBody>
      </p:sp>
      <p:sp>
        <p:nvSpPr>
          <p:cNvPr id="17" name="TextBox 16">
            <a:extLst>
              <a:ext uri="{FF2B5EF4-FFF2-40B4-BE49-F238E27FC236}">
                <a16:creationId xmlns:a16="http://schemas.microsoft.com/office/drawing/2014/main" id="{4809FD96-B4E7-3FA8-E1D7-3CBFF98E8024}"/>
              </a:ext>
            </a:extLst>
          </p:cNvPr>
          <p:cNvSpPr txBox="1"/>
          <p:nvPr/>
        </p:nvSpPr>
        <p:spPr>
          <a:xfrm>
            <a:off x="933449" y="4480668"/>
            <a:ext cx="2534092" cy="369332"/>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GB" dirty="0"/>
              <a:t>London Plan Monitoring</a:t>
            </a:r>
          </a:p>
        </p:txBody>
      </p:sp>
      <p:sp>
        <p:nvSpPr>
          <p:cNvPr id="19" name="TextBox 18">
            <a:extLst>
              <a:ext uri="{FF2B5EF4-FFF2-40B4-BE49-F238E27FC236}">
                <a16:creationId xmlns:a16="http://schemas.microsoft.com/office/drawing/2014/main" id="{2BD8FC59-9664-A1AC-1EF1-BDF470470610}"/>
              </a:ext>
            </a:extLst>
          </p:cNvPr>
          <p:cNvSpPr txBox="1"/>
          <p:nvPr/>
        </p:nvSpPr>
        <p:spPr>
          <a:xfrm>
            <a:off x="2200495" y="6044135"/>
            <a:ext cx="2335768" cy="33855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GB" sz="1600" dirty="0"/>
              <a:t>GLA Environment Teams</a:t>
            </a:r>
          </a:p>
        </p:txBody>
      </p:sp>
      <p:sp>
        <p:nvSpPr>
          <p:cNvPr id="20" name="TextBox 19">
            <a:extLst>
              <a:ext uri="{FF2B5EF4-FFF2-40B4-BE49-F238E27FC236}">
                <a16:creationId xmlns:a16="http://schemas.microsoft.com/office/drawing/2014/main" id="{2CAB6EAD-A58D-95CC-0869-87E99DABE96D}"/>
              </a:ext>
            </a:extLst>
          </p:cNvPr>
          <p:cNvSpPr txBox="1"/>
          <p:nvPr/>
        </p:nvSpPr>
        <p:spPr>
          <a:xfrm>
            <a:off x="8578291" y="4356924"/>
            <a:ext cx="3238571" cy="646331"/>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GB" dirty="0"/>
              <a:t>GLA Demography and City Modelling Team</a:t>
            </a:r>
          </a:p>
        </p:txBody>
      </p:sp>
      <p:sp>
        <p:nvSpPr>
          <p:cNvPr id="21" name="TextBox 20">
            <a:extLst>
              <a:ext uri="{FF2B5EF4-FFF2-40B4-BE49-F238E27FC236}">
                <a16:creationId xmlns:a16="http://schemas.microsoft.com/office/drawing/2014/main" id="{AE959542-85C3-F50E-A151-CE1BE38FF27B}"/>
              </a:ext>
            </a:extLst>
          </p:cNvPr>
          <p:cNvSpPr txBox="1"/>
          <p:nvPr/>
        </p:nvSpPr>
        <p:spPr>
          <a:xfrm>
            <a:off x="4807853" y="1506022"/>
            <a:ext cx="645177"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GB" dirty="0"/>
              <a:t>FOIs</a:t>
            </a:r>
          </a:p>
        </p:txBody>
      </p:sp>
      <p:sp>
        <p:nvSpPr>
          <p:cNvPr id="22" name="TextBox 21">
            <a:extLst>
              <a:ext uri="{FF2B5EF4-FFF2-40B4-BE49-F238E27FC236}">
                <a16:creationId xmlns:a16="http://schemas.microsoft.com/office/drawing/2014/main" id="{7D968D86-72A1-D908-3DD6-E138FA21757D}"/>
              </a:ext>
            </a:extLst>
          </p:cNvPr>
          <p:cNvSpPr txBox="1"/>
          <p:nvPr/>
        </p:nvSpPr>
        <p:spPr>
          <a:xfrm>
            <a:off x="6379096" y="1775190"/>
            <a:ext cx="1254831"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GB" dirty="0"/>
              <a:t>Journalists</a:t>
            </a:r>
          </a:p>
        </p:txBody>
      </p:sp>
      <p:sp>
        <p:nvSpPr>
          <p:cNvPr id="23" name="TextBox 22">
            <a:extLst>
              <a:ext uri="{FF2B5EF4-FFF2-40B4-BE49-F238E27FC236}">
                <a16:creationId xmlns:a16="http://schemas.microsoft.com/office/drawing/2014/main" id="{C8B87B21-74C6-C67D-E18B-D68508BDDE81}"/>
              </a:ext>
            </a:extLst>
          </p:cNvPr>
          <p:cNvSpPr txBox="1"/>
          <p:nvPr/>
        </p:nvSpPr>
        <p:spPr>
          <a:xfrm>
            <a:off x="2733385" y="1665668"/>
            <a:ext cx="1148402" cy="830997"/>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GB" sz="1200" dirty="0"/>
              <a:t>Developers to inform on future investments</a:t>
            </a:r>
          </a:p>
        </p:txBody>
      </p:sp>
      <p:sp>
        <p:nvSpPr>
          <p:cNvPr id="24" name="TextBox 23">
            <a:extLst>
              <a:ext uri="{FF2B5EF4-FFF2-40B4-BE49-F238E27FC236}">
                <a16:creationId xmlns:a16="http://schemas.microsoft.com/office/drawing/2014/main" id="{591A8E87-C869-EC7B-CC6A-2AAACFFCFB24}"/>
              </a:ext>
            </a:extLst>
          </p:cNvPr>
          <p:cNvSpPr txBox="1"/>
          <p:nvPr/>
        </p:nvSpPr>
        <p:spPr>
          <a:xfrm>
            <a:off x="7529237" y="6339254"/>
            <a:ext cx="2452787" cy="369332"/>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GB" dirty="0"/>
              <a:t>Planning Tech Startups</a:t>
            </a:r>
          </a:p>
        </p:txBody>
      </p:sp>
      <p:sp>
        <p:nvSpPr>
          <p:cNvPr id="25" name="TextBox 24">
            <a:extLst>
              <a:ext uri="{FF2B5EF4-FFF2-40B4-BE49-F238E27FC236}">
                <a16:creationId xmlns:a16="http://schemas.microsoft.com/office/drawing/2014/main" id="{C0CA81E8-6809-1D05-25B5-3B60BACD02E7}"/>
              </a:ext>
            </a:extLst>
          </p:cNvPr>
          <p:cNvSpPr txBox="1"/>
          <p:nvPr/>
        </p:nvSpPr>
        <p:spPr>
          <a:xfrm>
            <a:off x="5992565" y="1333696"/>
            <a:ext cx="1351973" cy="369332"/>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GB" dirty="0"/>
              <a:t>Universities</a:t>
            </a:r>
          </a:p>
        </p:txBody>
      </p:sp>
      <p:sp>
        <p:nvSpPr>
          <p:cNvPr id="26" name="TextBox 25">
            <a:extLst>
              <a:ext uri="{FF2B5EF4-FFF2-40B4-BE49-F238E27FC236}">
                <a16:creationId xmlns:a16="http://schemas.microsoft.com/office/drawing/2014/main" id="{70722BC1-657B-F10A-AD44-91732A386A2F}"/>
              </a:ext>
            </a:extLst>
          </p:cNvPr>
          <p:cNvSpPr txBox="1"/>
          <p:nvPr/>
        </p:nvSpPr>
        <p:spPr>
          <a:xfrm>
            <a:off x="1946732" y="3509231"/>
            <a:ext cx="2539093" cy="369332"/>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GB" dirty="0"/>
              <a:t>Industrial Land Reviews</a:t>
            </a:r>
          </a:p>
        </p:txBody>
      </p:sp>
      <p:sp>
        <p:nvSpPr>
          <p:cNvPr id="27" name="TextBox 26">
            <a:extLst>
              <a:ext uri="{FF2B5EF4-FFF2-40B4-BE49-F238E27FC236}">
                <a16:creationId xmlns:a16="http://schemas.microsoft.com/office/drawing/2014/main" id="{64A2650C-AEC7-8393-D7F1-390296A13663}"/>
              </a:ext>
            </a:extLst>
          </p:cNvPr>
          <p:cNvSpPr txBox="1"/>
          <p:nvPr/>
        </p:nvSpPr>
        <p:spPr>
          <a:xfrm>
            <a:off x="4503234" y="4849017"/>
            <a:ext cx="2898229" cy="338554"/>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GB" sz="1600" dirty="0"/>
              <a:t>Affordable Homes Programme </a:t>
            </a:r>
          </a:p>
        </p:txBody>
      </p:sp>
      <p:sp>
        <p:nvSpPr>
          <p:cNvPr id="28" name="TextBox 27">
            <a:extLst>
              <a:ext uri="{FF2B5EF4-FFF2-40B4-BE49-F238E27FC236}">
                <a16:creationId xmlns:a16="http://schemas.microsoft.com/office/drawing/2014/main" id="{B24D5F62-6060-1D96-84E8-F7C057B0F9B9}"/>
              </a:ext>
            </a:extLst>
          </p:cNvPr>
          <p:cNvSpPr txBox="1"/>
          <p:nvPr/>
        </p:nvSpPr>
        <p:spPr>
          <a:xfrm>
            <a:off x="4578208" y="2253688"/>
            <a:ext cx="2508635" cy="369332"/>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GB" dirty="0"/>
              <a:t>Referrable Applications</a:t>
            </a:r>
          </a:p>
        </p:txBody>
      </p:sp>
      <p:sp>
        <p:nvSpPr>
          <p:cNvPr id="29" name="TextBox 28">
            <a:extLst>
              <a:ext uri="{FF2B5EF4-FFF2-40B4-BE49-F238E27FC236}">
                <a16:creationId xmlns:a16="http://schemas.microsoft.com/office/drawing/2014/main" id="{0F83C38A-77CE-CF1D-6EC6-2B3917EB55D3}"/>
              </a:ext>
            </a:extLst>
          </p:cNvPr>
          <p:cNvSpPr txBox="1"/>
          <p:nvPr/>
        </p:nvSpPr>
        <p:spPr>
          <a:xfrm>
            <a:off x="7904134" y="1287844"/>
            <a:ext cx="474682" cy="36933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GB" dirty="0"/>
              <a:t>TfL</a:t>
            </a:r>
          </a:p>
        </p:txBody>
      </p:sp>
      <p:sp>
        <p:nvSpPr>
          <p:cNvPr id="36" name="Title 1">
            <a:extLst>
              <a:ext uri="{FF2B5EF4-FFF2-40B4-BE49-F238E27FC236}">
                <a16:creationId xmlns:a16="http://schemas.microsoft.com/office/drawing/2014/main" id="{E8BFE4FE-3B37-A8F0-C6D1-A8CFA9D10567}"/>
              </a:ext>
            </a:extLst>
          </p:cNvPr>
          <p:cNvSpPr txBox="1">
            <a:spLocks/>
          </p:cNvSpPr>
          <p:nvPr/>
        </p:nvSpPr>
        <p:spPr>
          <a:xfrm>
            <a:off x="838200" y="283624"/>
            <a:ext cx="952488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solidFill>
                  <a:schemeClr val="tx2"/>
                </a:solidFill>
                <a:latin typeface="+mn-lt"/>
              </a:rPr>
              <a:t>HOW IS THE PLD USED?</a:t>
            </a:r>
          </a:p>
        </p:txBody>
      </p:sp>
      <p:grpSp>
        <p:nvGrpSpPr>
          <p:cNvPr id="16" name="Group 15">
            <a:extLst>
              <a:ext uri="{FF2B5EF4-FFF2-40B4-BE49-F238E27FC236}">
                <a16:creationId xmlns:a16="http://schemas.microsoft.com/office/drawing/2014/main" id="{2E3D5497-45A9-451E-0973-9D074CB28B30}"/>
              </a:ext>
            </a:extLst>
          </p:cNvPr>
          <p:cNvGrpSpPr/>
          <p:nvPr/>
        </p:nvGrpSpPr>
        <p:grpSpPr>
          <a:xfrm>
            <a:off x="134243" y="6411238"/>
            <a:ext cx="3921716" cy="373548"/>
            <a:chOff x="1458888" y="5491404"/>
            <a:chExt cx="3921716" cy="373548"/>
          </a:xfrm>
        </p:grpSpPr>
        <p:pic>
          <p:nvPicPr>
            <p:cNvPr id="18" name="Picture 17" descr="A black background with white text&#10;&#10;AI-generated content may be incorrect.">
              <a:extLst>
                <a:ext uri="{FF2B5EF4-FFF2-40B4-BE49-F238E27FC236}">
                  <a16:creationId xmlns:a16="http://schemas.microsoft.com/office/drawing/2014/main" id="{21B644FE-FDC1-41F6-6477-9F930F65A4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30" name="Picture 29">
              <a:extLst>
                <a:ext uri="{FF2B5EF4-FFF2-40B4-BE49-F238E27FC236}">
                  <a16:creationId xmlns:a16="http://schemas.microsoft.com/office/drawing/2014/main" id="{E6ADE472-1005-51B1-6CDA-57D0A7C0CF23}"/>
                </a:ext>
              </a:extLst>
            </p:cNvPr>
            <p:cNvPicPr>
              <a:picLocks noChangeAspect="1"/>
            </p:cNvPicPr>
            <p:nvPr/>
          </p:nvPicPr>
          <p:blipFill>
            <a:blip r:embed="rId5"/>
            <a:stretch>
              <a:fillRect/>
            </a:stretch>
          </p:blipFill>
          <p:spPr>
            <a:xfrm>
              <a:off x="3416019" y="5491404"/>
              <a:ext cx="1964585" cy="373548"/>
            </a:xfrm>
            <a:prstGeom prst="rect">
              <a:avLst/>
            </a:prstGeom>
          </p:spPr>
        </p:pic>
        <p:cxnSp>
          <p:nvCxnSpPr>
            <p:cNvPr id="31" name="Straight Connector 30">
              <a:extLst>
                <a:ext uri="{FF2B5EF4-FFF2-40B4-BE49-F238E27FC236}">
                  <a16:creationId xmlns:a16="http://schemas.microsoft.com/office/drawing/2014/main" id="{B240FDB1-D8FD-609C-E894-3BF278DCB8AF}"/>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632C79E0-23B2-6B1C-01BB-EB058E4FFB65}"/>
              </a:ext>
            </a:extLst>
          </p:cNvPr>
          <p:cNvPicPr>
            <a:picLocks noChangeAspect="1"/>
          </p:cNvPicPr>
          <p:nvPr/>
        </p:nvPicPr>
        <p:blipFill>
          <a:blip r:embed="rId6"/>
          <a:stretch>
            <a:fillRect/>
          </a:stretch>
        </p:blipFill>
        <p:spPr>
          <a:xfrm>
            <a:off x="2236986" y="6421852"/>
            <a:ext cx="1958584" cy="307384"/>
          </a:xfrm>
          <a:prstGeom prst="rect">
            <a:avLst/>
          </a:prstGeom>
        </p:spPr>
      </p:pic>
    </p:spTree>
    <p:extLst>
      <p:ext uri="{BB962C8B-B14F-4D97-AF65-F5344CB8AC3E}">
        <p14:creationId xmlns:p14="http://schemas.microsoft.com/office/powerpoint/2010/main" val="644511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BA5B0-032C-4AAC-3290-5C6057375D24}"/>
              </a:ext>
            </a:extLst>
          </p:cNvPr>
          <p:cNvSpPr>
            <a:spLocks noGrp="1"/>
          </p:cNvSpPr>
          <p:nvPr>
            <p:ph type="title"/>
          </p:nvPr>
        </p:nvSpPr>
        <p:spPr>
          <a:xfrm>
            <a:off x="838198" y="337089"/>
            <a:ext cx="10515600" cy="1325563"/>
          </a:xfrm>
        </p:spPr>
        <p:txBody>
          <a:bodyPr>
            <a:normAutofit/>
          </a:bodyPr>
          <a:lstStyle/>
          <a:p>
            <a:r>
              <a:rPr lang="en-GB" sz="3600" b="1" dirty="0">
                <a:solidFill>
                  <a:schemeClr val="tx2"/>
                </a:solidFill>
                <a:latin typeface="+mn-lt"/>
              </a:rPr>
              <a:t>WHAT WE’VE ACHIEVED SINCE 2020</a:t>
            </a:r>
          </a:p>
        </p:txBody>
      </p:sp>
      <p:pic>
        <p:nvPicPr>
          <p:cNvPr id="4" name="Picture 3" descr="A logo with colorful dots and lines&#10;&#10;Description automatically generated">
            <a:extLst>
              <a:ext uri="{FF2B5EF4-FFF2-40B4-BE49-F238E27FC236}">
                <a16:creationId xmlns:a16="http://schemas.microsoft.com/office/drawing/2014/main" id="{5EBC9ABA-B721-B7DD-AE7E-5653F8E3A2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1950" y="32330"/>
            <a:ext cx="2030050" cy="1440180"/>
          </a:xfrm>
          <a:prstGeom prst="rect">
            <a:avLst/>
          </a:prstGeom>
        </p:spPr>
      </p:pic>
      <p:grpSp>
        <p:nvGrpSpPr>
          <p:cNvPr id="11" name="Group 10">
            <a:extLst>
              <a:ext uri="{FF2B5EF4-FFF2-40B4-BE49-F238E27FC236}">
                <a16:creationId xmlns:a16="http://schemas.microsoft.com/office/drawing/2014/main" id="{4FD7D339-56F9-C48B-98EB-E2A9FB11E412}"/>
              </a:ext>
            </a:extLst>
          </p:cNvPr>
          <p:cNvGrpSpPr/>
          <p:nvPr/>
        </p:nvGrpSpPr>
        <p:grpSpPr>
          <a:xfrm>
            <a:off x="1406375" y="2731163"/>
            <a:ext cx="9379249" cy="2471568"/>
            <a:chOff x="257513" y="2853126"/>
            <a:chExt cx="7697284" cy="1799840"/>
          </a:xfrm>
        </p:grpSpPr>
        <p:grpSp>
          <p:nvGrpSpPr>
            <p:cNvPr id="12" name="1 Grupo">
              <a:extLst>
                <a:ext uri="{FF2B5EF4-FFF2-40B4-BE49-F238E27FC236}">
                  <a16:creationId xmlns:a16="http://schemas.microsoft.com/office/drawing/2014/main" id="{0DF61775-052F-2A76-BBD2-E955BF96A599}"/>
                </a:ext>
              </a:extLst>
            </p:cNvPr>
            <p:cNvGrpSpPr/>
            <p:nvPr/>
          </p:nvGrpSpPr>
          <p:grpSpPr>
            <a:xfrm>
              <a:off x="257513" y="3704700"/>
              <a:ext cx="7697284" cy="106384"/>
              <a:chOff x="467544" y="2597889"/>
              <a:chExt cx="7322530" cy="101199"/>
            </a:xfrm>
          </p:grpSpPr>
          <p:cxnSp>
            <p:nvCxnSpPr>
              <p:cNvPr id="37" name="18 Conector recto">
                <a:extLst>
                  <a:ext uri="{FF2B5EF4-FFF2-40B4-BE49-F238E27FC236}">
                    <a16:creationId xmlns:a16="http://schemas.microsoft.com/office/drawing/2014/main" id="{78A8F8E0-A893-75CD-316E-A5592F599E0A}"/>
                  </a:ext>
                </a:extLst>
              </p:cNvPr>
              <p:cNvCxnSpPr>
                <a:cxnSpLocks/>
                <a:stCxn id="39" idx="6"/>
              </p:cNvCxnSpPr>
              <p:nvPr/>
            </p:nvCxnSpPr>
            <p:spPr>
              <a:xfrm>
                <a:off x="548555" y="2638389"/>
                <a:ext cx="7160506" cy="0"/>
              </a:xfrm>
              <a:prstGeom prst="line">
                <a:avLst/>
              </a:prstGeom>
              <a:ln/>
            </p:spPr>
            <p:style>
              <a:lnRef idx="3">
                <a:schemeClr val="accent1"/>
              </a:lnRef>
              <a:fillRef idx="0">
                <a:schemeClr val="accent1"/>
              </a:fillRef>
              <a:effectRef idx="2">
                <a:schemeClr val="accent1"/>
              </a:effectRef>
              <a:fontRef idx="minor">
                <a:schemeClr val="tx1"/>
              </a:fontRef>
            </p:style>
          </p:cxnSp>
          <p:sp>
            <p:nvSpPr>
              <p:cNvPr id="38" name="23 Elipse">
                <a:extLst>
                  <a:ext uri="{FF2B5EF4-FFF2-40B4-BE49-F238E27FC236}">
                    <a16:creationId xmlns:a16="http://schemas.microsoft.com/office/drawing/2014/main" id="{B95D3B5F-EF81-7C93-5406-3C15D0E2F8C1}"/>
                  </a:ext>
                </a:extLst>
              </p:cNvPr>
              <p:cNvSpPr/>
              <p:nvPr/>
            </p:nvSpPr>
            <p:spPr>
              <a:xfrm>
                <a:off x="7655057" y="2597889"/>
                <a:ext cx="135017" cy="1011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200">
                  <a:solidFill>
                    <a:schemeClr val="tx1"/>
                  </a:solidFill>
                  <a:latin typeface="Trebuchet MS" panose="020B0603020202020204" pitchFamily="34" charset="0"/>
                  <a:ea typeface="Segoe UI" panose="020B0502040204020203" pitchFamily="34" charset="0"/>
                  <a:cs typeface="Helvetica" panose="020B0604020202020204" pitchFamily="34" charset="0"/>
                </a:endParaRPr>
              </a:p>
            </p:txBody>
          </p:sp>
          <p:sp>
            <p:nvSpPr>
              <p:cNvPr id="39" name="24 Elipse">
                <a:extLst>
                  <a:ext uri="{FF2B5EF4-FFF2-40B4-BE49-F238E27FC236}">
                    <a16:creationId xmlns:a16="http://schemas.microsoft.com/office/drawing/2014/main" id="{11650A68-6D88-9F15-F413-E4534CC53F56}"/>
                  </a:ext>
                </a:extLst>
              </p:cNvPr>
              <p:cNvSpPr/>
              <p:nvPr/>
            </p:nvSpPr>
            <p:spPr>
              <a:xfrm>
                <a:off x="467544" y="2597889"/>
                <a:ext cx="81011" cy="81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200">
                  <a:solidFill>
                    <a:schemeClr val="tx1"/>
                  </a:solidFill>
                  <a:latin typeface="Trebuchet MS" panose="020B0603020202020204" pitchFamily="34" charset="0"/>
                  <a:ea typeface="Segoe UI" panose="020B0502040204020203" pitchFamily="34" charset="0"/>
                  <a:cs typeface="Helvetica" panose="020B0604020202020204" pitchFamily="34" charset="0"/>
                </a:endParaRPr>
              </a:p>
            </p:txBody>
          </p:sp>
        </p:grpSp>
        <p:grpSp>
          <p:nvGrpSpPr>
            <p:cNvPr id="13" name="2 Grupo">
              <a:extLst>
                <a:ext uri="{FF2B5EF4-FFF2-40B4-BE49-F238E27FC236}">
                  <a16:creationId xmlns:a16="http://schemas.microsoft.com/office/drawing/2014/main" id="{DDFFE516-6A6A-F9EF-7B99-90808D5B3874}"/>
                </a:ext>
              </a:extLst>
            </p:cNvPr>
            <p:cNvGrpSpPr/>
            <p:nvPr/>
          </p:nvGrpSpPr>
          <p:grpSpPr>
            <a:xfrm>
              <a:off x="1275809" y="2853126"/>
              <a:ext cx="141927" cy="965113"/>
              <a:chOff x="1436278" y="1787812"/>
              <a:chExt cx="135019" cy="918087"/>
            </a:xfrm>
          </p:grpSpPr>
          <p:sp>
            <p:nvSpPr>
              <p:cNvPr id="34" name="25 Elipse">
                <a:extLst>
                  <a:ext uri="{FF2B5EF4-FFF2-40B4-BE49-F238E27FC236}">
                    <a16:creationId xmlns:a16="http://schemas.microsoft.com/office/drawing/2014/main" id="{AE5D0CEB-D450-9B01-3556-DB09532070F8}"/>
                  </a:ext>
                </a:extLst>
              </p:cNvPr>
              <p:cNvSpPr/>
              <p:nvPr/>
            </p:nvSpPr>
            <p:spPr>
              <a:xfrm>
                <a:off x="1436278" y="2570899"/>
                <a:ext cx="135019" cy="135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cxnSp>
            <p:nvCxnSpPr>
              <p:cNvPr id="35" name="40 Conector recto">
                <a:extLst>
                  <a:ext uri="{FF2B5EF4-FFF2-40B4-BE49-F238E27FC236}">
                    <a16:creationId xmlns:a16="http://schemas.microsoft.com/office/drawing/2014/main" id="{B95DCF01-248A-BBBC-6377-5537D991D6EF}"/>
                  </a:ext>
                </a:extLst>
              </p:cNvPr>
              <p:cNvCxnSpPr/>
              <p:nvPr/>
            </p:nvCxnSpPr>
            <p:spPr>
              <a:xfrm flipV="1">
                <a:off x="1503186" y="1857792"/>
                <a:ext cx="5547" cy="713104"/>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6" name="41 Elipse">
                <a:extLst>
                  <a:ext uri="{FF2B5EF4-FFF2-40B4-BE49-F238E27FC236}">
                    <a16:creationId xmlns:a16="http://schemas.microsoft.com/office/drawing/2014/main" id="{9B16A092-3EA0-D77A-B616-458AEB427516}"/>
                  </a:ext>
                </a:extLst>
              </p:cNvPr>
              <p:cNvSpPr/>
              <p:nvPr/>
            </p:nvSpPr>
            <p:spPr>
              <a:xfrm>
                <a:off x="1467943" y="1787812"/>
                <a:ext cx="81011" cy="8100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grpSp>
        <p:grpSp>
          <p:nvGrpSpPr>
            <p:cNvPr id="14" name="4 Grupo">
              <a:extLst>
                <a:ext uri="{FF2B5EF4-FFF2-40B4-BE49-F238E27FC236}">
                  <a16:creationId xmlns:a16="http://schemas.microsoft.com/office/drawing/2014/main" id="{E5FF156F-67E9-0FA3-F685-C5686FFDE00E}"/>
                </a:ext>
              </a:extLst>
            </p:cNvPr>
            <p:cNvGrpSpPr/>
            <p:nvPr/>
          </p:nvGrpSpPr>
          <p:grpSpPr>
            <a:xfrm>
              <a:off x="2350880" y="3676281"/>
              <a:ext cx="141927" cy="976685"/>
              <a:chOff x="2459025" y="2570898"/>
              <a:chExt cx="135019" cy="929095"/>
            </a:xfrm>
          </p:grpSpPr>
          <p:sp>
            <p:nvSpPr>
              <p:cNvPr id="31" name="26 Elipse">
                <a:extLst>
                  <a:ext uri="{FF2B5EF4-FFF2-40B4-BE49-F238E27FC236}">
                    <a16:creationId xmlns:a16="http://schemas.microsoft.com/office/drawing/2014/main" id="{B2A57051-D888-DF64-5B9E-F97636F85A1C}"/>
                  </a:ext>
                </a:extLst>
              </p:cNvPr>
              <p:cNvSpPr/>
              <p:nvPr/>
            </p:nvSpPr>
            <p:spPr>
              <a:xfrm>
                <a:off x="2459025" y="2570898"/>
                <a:ext cx="135019" cy="135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cxnSp>
            <p:nvCxnSpPr>
              <p:cNvPr id="32" name="42 Conector recto">
                <a:extLst>
                  <a:ext uri="{FF2B5EF4-FFF2-40B4-BE49-F238E27FC236}">
                    <a16:creationId xmlns:a16="http://schemas.microsoft.com/office/drawing/2014/main" id="{AAFDE3B2-5F2D-8F84-889D-BD5B35CC1E8C}"/>
                  </a:ext>
                </a:extLst>
              </p:cNvPr>
              <p:cNvCxnSpPr/>
              <p:nvPr/>
            </p:nvCxnSpPr>
            <p:spPr>
              <a:xfrm flipV="1">
                <a:off x="2518306" y="2705899"/>
                <a:ext cx="5547" cy="713105"/>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3" name="48 Elipse">
                <a:extLst>
                  <a:ext uri="{FF2B5EF4-FFF2-40B4-BE49-F238E27FC236}">
                    <a16:creationId xmlns:a16="http://schemas.microsoft.com/office/drawing/2014/main" id="{75F896B4-E6E9-D2FF-50F6-D0ADD41D16AE}"/>
                  </a:ext>
                </a:extLst>
              </p:cNvPr>
              <p:cNvSpPr/>
              <p:nvPr/>
            </p:nvSpPr>
            <p:spPr>
              <a:xfrm>
                <a:off x="2478571" y="3418993"/>
                <a:ext cx="81011" cy="81000"/>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grpSp>
        <p:grpSp>
          <p:nvGrpSpPr>
            <p:cNvPr id="15" name="6 Grupo">
              <a:extLst>
                <a:ext uri="{FF2B5EF4-FFF2-40B4-BE49-F238E27FC236}">
                  <a16:creationId xmlns:a16="http://schemas.microsoft.com/office/drawing/2014/main" id="{42D0E72A-8ECD-1673-0CBE-EDCA841B7D27}"/>
                </a:ext>
              </a:extLst>
            </p:cNvPr>
            <p:cNvGrpSpPr/>
            <p:nvPr/>
          </p:nvGrpSpPr>
          <p:grpSpPr>
            <a:xfrm>
              <a:off x="3425951" y="2853126"/>
              <a:ext cx="141927" cy="965113"/>
              <a:chOff x="3481768" y="1787812"/>
              <a:chExt cx="135019" cy="918087"/>
            </a:xfrm>
          </p:grpSpPr>
          <p:sp>
            <p:nvSpPr>
              <p:cNvPr id="28" name="27 Elipse">
                <a:extLst>
                  <a:ext uri="{FF2B5EF4-FFF2-40B4-BE49-F238E27FC236}">
                    <a16:creationId xmlns:a16="http://schemas.microsoft.com/office/drawing/2014/main" id="{69DF63FF-2614-4AC9-8A70-17D0BCFFBDC9}"/>
                  </a:ext>
                </a:extLst>
              </p:cNvPr>
              <p:cNvSpPr/>
              <p:nvPr/>
            </p:nvSpPr>
            <p:spPr>
              <a:xfrm>
                <a:off x="3481768" y="2570899"/>
                <a:ext cx="135019" cy="135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cxnSp>
            <p:nvCxnSpPr>
              <p:cNvPr id="29" name="43 Conector recto">
                <a:extLst>
                  <a:ext uri="{FF2B5EF4-FFF2-40B4-BE49-F238E27FC236}">
                    <a16:creationId xmlns:a16="http://schemas.microsoft.com/office/drawing/2014/main" id="{E4DA0FCA-D060-5E8E-6F44-A8F614C75A39}"/>
                  </a:ext>
                </a:extLst>
              </p:cNvPr>
              <p:cNvCxnSpPr/>
              <p:nvPr/>
            </p:nvCxnSpPr>
            <p:spPr>
              <a:xfrm flipV="1">
                <a:off x="3550652" y="1859059"/>
                <a:ext cx="5547" cy="713105"/>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0" name="49 Elipse">
                <a:extLst>
                  <a:ext uri="{FF2B5EF4-FFF2-40B4-BE49-F238E27FC236}">
                    <a16:creationId xmlns:a16="http://schemas.microsoft.com/office/drawing/2014/main" id="{07DFE607-1DAA-68ED-425A-1126BFEF1E7B}"/>
                  </a:ext>
                </a:extLst>
              </p:cNvPr>
              <p:cNvSpPr/>
              <p:nvPr/>
            </p:nvSpPr>
            <p:spPr>
              <a:xfrm>
                <a:off x="3516475" y="1787812"/>
                <a:ext cx="81011" cy="81000"/>
              </a:xfrm>
              <a:prstGeom prst="ellipse">
                <a:avLst/>
              </a:prstGeom>
              <a:solidFill>
                <a:schemeClr val="bg1"/>
              </a:solid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grpSp>
        <p:grpSp>
          <p:nvGrpSpPr>
            <p:cNvPr id="16" name="7 Grupo">
              <a:extLst>
                <a:ext uri="{FF2B5EF4-FFF2-40B4-BE49-F238E27FC236}">
                  <a16:creationId xmlns:a16="http://schemas.microsoft.com/office/drawing/2014/main" id="{1672DDBE-FE53-DCE4-5269-0B8483BAB8D4}"/>
                </a:ext>
              </a:extLst>
            </p:cNvPr>
            <p:cNvGrpSpPr/>
            <p:nvPr/>
          </p:nvGrpSpPr>
          <p:grpSpPr>
            <a:xfrm>
              <a:off x="4501023" y="3676280"/>
              <a:ext cx="141927" cy="976686"/>
              <a:chOff x="4504512" y="2570897"/>
              <a:chExt cx="135019" cy="929096"/>
            </a:xfrm>
          </p:grpSpPr>
          <p:sp>
            <p:nvSpPr>
              <p:cNvPr id="25" name="36 Elipse">
                <a:extLst>
                  <a:ext uri="{FF2B5EF4-FFF2-40B4-BE49-F238E27FC236}">
                    <a16:creationId xmlns:a16="http://schemas.microsoft.com/office/drawing/2014/main" id="{E6256A96-BD13-6212-42EF-D39360C93359}"/>
                  </a:ext>
                </a:extLst>
              </p:cNvPr>
              <p:cNvSpPr/>
              <p:nvPr/>
            </p:nvSpPr>
            <p:spPr>
              <a:xfrm>
                <a:off x="4504512" y="2570897"/>
                <a:ext cx="135019" cy="135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cxnSp>
            <p:nvCxnSpPr>
              <p:cNvPr id="26" name="44 Conector recto">
                <a:extLst>
                  <a:ext uri="{FF2B5EF4-FFF2-40B4-BE49-F238E27FC236}">
                    <a16:creationId xmlns:a16="http://schemas.microsoft.com/office/drawing/2014/main" id="{DC8F4900-1075-2756-0F75-C208A93AAD72}"/>
                  </a:ext>
                </a:extLst>
              </p:cNvPr>
              <p:cNvCxnSpPr/>
              <p:nvPr/>
            </p:nvCxnSpPr>
            <p:spPr>
              <a:xfrm flipV="1">
                <a:off x="4571662" y="2699129"/>
                <a:ext cx="5547" cy="713105"/>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7" name="50 Elipse">
                <a:extLst>
                  <a:ext uri="{FF2B5EF4-FFF2-40B4-BE49-F238E27FC236}">
                    <a16:creationId xmlns:a16="http://schemas.microsoft.com/office/drawing/2014/main" id="{46DC8135-5DFE-6CBB-58F9-835238C9DA72}"/>
                  </a:ext>
                </a:extLst>
              </p:cNvPr>
              <p:cNvSpPr/>
              <p:nvPr/>
            </p:nvSpPr>
            <p:spPr>
              <a:xfrm>
                <a:off x="4533907" y="3418993"/>
                <a:ext cx="81011" cy="81000"/>
              </a:xfrm>
              <a:prstGeom prst="ellipse">
                <a:avLst/>
              </a:prstGeom>
              <a:solidFill>
                <a:schemeClr val="bg1"/>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grpSp>
        <p:grpSp>
          <p:nvGrpSpPr>
            <p:cNvPr id="17" name="8 Grupo">
              <a:extLst>
                <a:ext uri="{FF2B5EF4-FFF2-40B4-BE49-F238E27FC236}">
                  <a16:creationId xmlns:a16="http://schemas.microsoft.com/office/drawing/2014/main" id="{2BD5A3B0-5698-E123-BC1B-229A9A3D6B4F}"/>
                </a:ext>
              </a:extLst>
            </p:cNvPr>
            <p:cNvGrpSpPr/>
            <p:nvPr/>
          </p:nvGrpSpPr>
          <p:grpSpPr>
            <a:xfrm>
              <a:off x="5576094" y="2853127"/>
              <a:ext cx="141927" cy="965112"/>
              <a:chOff x="5527256" y="1787812"/>
              <a:chExt cx="135019" cy="918086"/>
            </a:xfrm>
          </p:grpSpPr>
          <p:sp>
            <p:nvSpPr>
              <p:cNvPr id="22" name="37 Elipse">
                <a:extLst>
                  <a:ext uri="{FF2B5EF4-FFF2-40B4-BE49-F238E27FC236}">
                    <a16:creationId xmlns:a16="http://schemas.microsoft.com/office/drawing/2014/main" id="{6E23BC3D-6BC6-3430-F120-00B34E17641C}"/>
                  </a:ext>
                </a:extLst>
              </p:cNvPr>
              <p:cNvSpPr/>
              <p:nvPr/>
            </p:nvSpPr>
            <p:spPr>
              <a:xfrm>
                <a:off x="5527256" y="2570898"/>
                <a:ext cx="135019" cy="135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cxnSp>
            <p:nvCxnSpPr>
              <p:cNvPr id="23" name="45 Conector recto">
                <a:extLst>
                  <a:ext uri="{FF2B5EF4-FFF2-40B4-BE49-F238E27FC236}">
                    <a16:creationId xmlns:a16="http://schemas.microsoft.com/office/drawing/2014/main" id="{EC4E0FA5-BCB0-E8B3-9361-DED0D45D0A96}"/>
                  </a:ext>
                </a:extLst>
              </p:cNvPr>
              <p:cNvCxnSpPr/>
              <p:nvPr/>
            </p:nvCxnSpPr>
            <p:spPr>
              <a:xfrm flipV="1">
                <a:off x="5596189" y="1858765"/>
                <a:ext cx="5547" cy="713105"/>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4" name="51 Elipse">
                <a:extLst>
                  <a:ext uri="{FF2B5EF4-FFF2-40B4-BE49-F238E27FC236}">
                    <a16:creationId xmlns:a16="http://schemas.microsoft.com/office/drawing/2014/main" id="{5045564E-1DFE-8BD8-1CF0-CC109447E0CC}"/>
                  </a:ext>
                </a:extLst>
              </p:cNvPr>
              <p:cNvSpPr/>
              <p:nvPr/>
            </p:nvSpPr>
            <p:spPr>
              <a:xfrm>
                <a:off x="5562802" y="1787812"/>
                <a:ext cx="81011" cy="81000"/>
              </a:xfrm>
              <a:prstGeom prst="ellipse">
                <a:avLst/>
              </a:prstGeom>
              <a:solidFill>
                <a:schemeClr val="bg1"/>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grpSp>
        <p:grpSp>
          <p:nvGrpSpPr>
            <p:cNvPr id="18" name="9 Grupo">
              <a:extLst>
                <a:ext uri="{FF2B5EF4-FFF2-40B4-BE49-F238E27FC236}">
                  <a16:creationId xmlns:a16="http://schemas.microsoft.com/office/drawing/2014/main" id="{2055F17F-FDC2-9589-8027-19C17E9B8DB4}"/>
                </a:ext>
              </a:extLst>
            </p:cNvPr>
            <p:cNvGrpSpPr/>
            <p:nvPr/>
          </p:nvGrpSpPr>
          <p:grpSpPr>
            <a:xfrm>
              <a:off x="6651167" y="3676281"/>
              <a:ext cx="141927" cy="965064"/>
              <a:chOff x="6550000" y="2570894"/>
              <a:chExt cx="135019" cy="918039"/>
            </a:xfrm>
          </p:grpSpPr>
          <p:sp>
            <p:nvSpPr>
              <p:cNvPr id="19" name="38 Elipse">
                <a:extLst>
                  <a:ext uri="{FF2B5EF4-FFF2-40B4-BE49-F238E27FC236}">
                    <a16:creationId xmlns:a16="http://schemas.microsoft.com/office/drawing/2014/main" id="{D2BB7822-7419-966C-5507-0ACED44B659C}"/>
                  </a:ext>
                </a:extLst>
              </p:cNvPr>
              <p:cNvSpPr/>
              <p:nvPr/>
            </p:nvSpPr>
            <p:spPr>
              <a:xfrm>
                <a:off x="6550000" y="2570894"/>
                <a:ext cx="135019" cy="135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cxnSp>
            <p:nvCxnSpPr>
              <p:cNvPr id="20" name="46 Conector recto">
                <a:extLst>
                  <a:ext uri="{FF2B5EF4-FFF2-40B4-BE49-F238E27FC236}">
                    <a16:creationId xmlns:a16="http://schemas.microsoft.com/office/drawing/2014/main" id="{7AF89891-BB34-5B30-1C45-B9448ED7BD09}"/>
                  </a:ext>
                </a:extLst>
              </p:cNvPr>
              <p:cNvCxnSpPr/>
              <p:nvPr/>
            </p:nvCxnSpPr>
            <p:spPr>
              <a:xfrm flipV="1">
                <a:off x="6614592" y="2699128"/>
                <a:ext cx="5547" cy="713105"/>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1" name="52 Elipse">
                <a:extLst>
                  <a:ext uri="{FF2B5EF4-FFF2-40B4-BE49-F238E27FC236}">
                    <a16:creationId xmlns:a16="http://schemas.microsoft.com/office/drawing/2014/main" id="{A27228DE-C6DB-CB2F-EB75-4DC4C73ED679}"/>
                  </a:ext>
                </a:extLst>
              </p:cNvPr>
              <p:cNvSpPr/>
              <p:nvPr/>
            </p:nvSpPr>
            <p:spPr>
              <a:xfrm>
                <a:off x="6579600" y="3407933"/>
                <a:ext cx="81011" cy="81000"/>
              </a:xfrm>
              <a:prstGeom prst="ellipse">
                <a:avLst/>
              </a:prstGeom>
              <a:solidFill>
                <a:schemeClr val="bg1"/>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es-MX" sz="1050">
                  <a:solidFill>
                    <a:schemeClr val="tx1"/>
                  </a:solidFill>
                  <a:latin typeface="Helvetica" panose="020B0604020202020204" pitchFamily="34" charset="0"/>
                  <a:ea typeface="Segoe UI" panose="020B0502040204020203" pitchFamily="34" charset="0"/>
                  <a:cs typeface="Helvetica" panose="020B0604020202020204" pitchFamily="34" charset="0"/>
                </a:endParaRPr>
              </a:p>
            </p:txBody>
          </p:sp>
        </p:grpSp>
      </p:grpSp>
      <p:sp>
        <p:nvSpPr>
          <p:cNvPr id="40" name="TextBox 39">
            <a:extLst>
              <a:ext uri="{FF2B5EF4-FFF2-40B4-BE49-F238E27FC236}">
                <a16:creationId xmlns:a16="http://schemas.microsoft.com/office/drawing/2014/main" id="{E90B406E-A246-DE79-FA31-85554161164C}"/>
              </a:ext>
            </a:extLst>
          </p:cNvPr>
          <p:cNvSpPr txBox="1"/>
          <p:nvPr/>
        </p:nvSpPr>
        <p:spPr>
          <a:xfrm>
            <a:off x="2427007" y="2013948"/>
            <a:ext cx="965674" cy="369332"/>
          </a:xfrm>
          <a:prstGeom prst="rect">
            <a:avLst/>
          </a:prstGeom>
          <a:noFill/>
        </p:spPr>
        <p:txBody>
          <a:bodyPr wrap="square" rtlCol="0">
            <a:spAutoFit/>
          </a:bodyPr>
          <a:lstStyle/>
          <a:p>
            <a:r>
              <a:rPr lang="en-GB" dirty="0"/>
              <a:t>2020</a:t>
            </a:r>
          </a:p>
        </p:txBody>
      </p:sp>
      <p:sp>
        <p:nvSpPr>
          <p:cNvPr id="41" name="TextBox 40">
            <a:extLst>
              <a:ext uri="{FF2B5EF4-FFF2-40B4-BE49-F238E27FC236}">
                <a16:creationId xmlns:a16="http://schemas.microsoft.com/office/drawing/2014/main" id="{8DC2A37B-A41B-18A1-26FF-D107533E13A0}"/>
              </a:ext>
            </a:extLst>
          </p:cNvPr>
          <p:cNvSpPr txBox="1"/>
          <p:nvPr/>
        </p:nvSpPr>
        <p:spPr>
          <a:xfrm>
            <a:off x="1447603" y="4155104"/>
            <a:ext cx="2530067" cy="553998"/>
          </a:xfrm>
          <a:prstGeom prst="rect">
            <a:avLst/>
          </a:prstGeom>
          <a:noFill/>
        </p:spPr>
        <p:txBody>
          <a:bodyPr wrap="square" rtlCol="0">
            <a:spAutoFit/>
          </a:bodyPr>
          <a:lstStyle/>
          <a:p>
            <a:pPr algn="ctr"/>
            <a:r>
              <a:rPr lang="en-GB" sz="1200" dirty="0"/>
              <a:t>Launch of PLD</a:t>
            </a:r>
          </a:p>
          <a:p>
            <a:endParaRPr lang="en-GB" dirty="0"/>
          </a:p>
        </p:txBody>
      </p:sp>
      <p:sp>
        <p:nvSpPr>
          <p:cNvPr id="42" name="TextBox 41">
            <a:extLst>
              <a:ext uri="{FF2B5EF4-FFF2-40B4-BE49-F238E27FC236}">
                <a16:creationId xmlns:a16="http://schemas.microsoft.com/office/drawing/2014/main" id="{0488E28C-9EFF-1999-F058-C3FB80D99093}"/>
              </a:ext>
            </a:extLst>
          </p:cNvPr>
          <p:cNvSpPr txBox="1"/>
          <p:nvPr/>
        </p:nvSpPr>
        <p:spPr>
          <a:xfrm>
            <a:off x="3698375" y="5442303"/>
            <a:ext cx="683663" cy="369332"/>
          </a:xfrm>
          <a:prstGeom prst="rect">
            <a:avLst/>
          </a:prstGeom>
          <a:noFill/>
        </p:spPr>
        <p:txBody>
          <a:bodyPr wrap="square" rtlCol="0">
            <a:spAutoFit/>
          </a:bodyPr>
          <a:lstStyle/>
          <a:p>
            <a:r>
              <a:rPr lang="en-GB" dirty="0"/>
              <a:t>2021</a:t>
            </a:r>
          </a:p>
        </p:txBody>
      </p:sp>
      <p:sp>
        <p:nvSpPr>
          <p:cNvPr id="43" name="TextBox 42">
            <a:extLst>
              <a:ext uri="{FF2B5EF4-FFF2-40B4-BE49-F238E27FC236}">
                <a16:creationId xmlns:a16="http://schemas.microsoft.com/office/drawing/2014/main" id="{B2154B4B-C379-1CF9-4359-4B0E0A232E40}"/>
              </a:ext>
            </a:extLst>
          </p:cNvPr>
          <p:cNvSpPr txBox="1"/>
          <p:nvPr/>
        </p:nvSpPr>
        <p:spPr>
          <a:xfrm>
            <a:off x="5020665" y="2019134"/>
            <a:ext cx="683663" cy="369332"/>
          </a:xfrm>
          <a:prstGeom prst="rect">
            <a:avLst/>
          </a:prstGeom>
          <a:noFill/>
        </p:spPr>
        <p:txBody>
          <a:bodyPr wrap="square" rtlCol="0">
            <a:spAutoFit/>
          </a:bodyPr>
          <a:lstStyle/>
          <a:p>
            <a:r>
              <a:rPr lang="en-GB" dirty="0"/>
              <a:t>2022</a:t>
            </a:r>
          </a:p>
        </p:txBody>
      </p:sp>
      <p:sp>
        <p:nvSpPr>
          <p:cNvPr id="44" name="TextBox 43">
            <a:extLst>
              <a:ext uri="{FF2B5EF4-FFF2-40B4-BE49-F238E27FC236}">
                <a16:creationId xmlns:a16="http://schemas.microsoft.com/office/drawing/2014/main" id="{AD833056-6BC0-F357-E0BC-A5093923CA12}"/>
              </a:ext>
            </a:extLst>
          </p:cNvPr>
          <p:cNvSpPr txBox="1"/>
          <p:nvPr/>
        </p:nvSpPr>
        <p:spPr>
          <a:xfrm>
            <a:off x="6328390" y="5442302"/>
            <a:ext cx="683663" cy="369332"/>
          </a:xfrm>
          <a:prstGeom prst="rect">
            <a:avLst/>
          </a:prstGeom>
          <a:noFill/>
        </p:spPr>
        <p:txBody>
          <a:bodyPr wrap="square" rtlCol="0">
            <a:spAutoFit/>
          </a:bodyPr>
          <a:lstStyle/>
          <a:p>
            <a:r>
              <a:rPr lang="en-GB" dirty="0"/>
              <a:t>2023</a:t>
            </a:r>
          </a:p>
        </p:txBody>
      </p:sp>
      <p:sp>
        <p:nvSpPr>
          <p:cNvPr id="45" name="TextBox 44">
            <a:extLst>
              <a:ext uri="{FF2B5EF4-FFF2-40B4-BE49-F238E27FC236}">
                <a16:creationId xmlns:a16="http://schemas.microsoft.com/office/drawing/2014/main" id="{DBED3565-21CD-B99F-8EA9-869F00CE3D5F}"/>
              </a:ext>
            </a:extLst>
          </p:cNvPr>
          <p:cNvSpPr txBox="1"/>
          <p:nvPr/>
        </p:nvSpPr>
        <p:spPr>
          <a:xfrm>
            <a:off x="7631779" y="2015004"/>
            <a:ext cx="683663" cy="369332"/>
          </a:xfrm>
          <a:prstGeom prst="rect">
            <a:avLst/>
          </a:prstGeom>
          <a:noFill/>
        </p:spPr>
        <p:txBody>
          <a:bodyPr wrap="square" rtlCol="0">
            <a:spAutoFit/>
          </a:bodyPr>
          <a:lstStyle/>
          <a:p>
            <a:r>
              <a:rPr lang="en-GB" dirty="0"/>
              <a:t>2024</a:t>
            </a:r>
          </a:p>
        </p:txBody>
      </p:sp>
      <p:sp>
        <p:nvSpPr>
          <p:cNvPr id="46" name="TextBox 45">
            <a:extLst>
              <a:ext uri="{FF2B5EF4-FFF2-40B4-BE49-F238E27FC236}">
                <a16:creationId xmlns:a16="http://schemas.microsoft.com/office/drawing/2014/main" id="{5E52F720-A80A-E421-C149-7A6D09A28EDC}"/>
              </a:ext>
            </a:extLst>
          </p:cNvPr>
          <p:cNvSpPr txBox="1"/>
          <p:nvPr/>
        </p:nvSpPr>
        <p:spPr>
          <a:xfrm>
            <a:off x="8938033" y="5442302"/>
            <a:ext cx="683663" cy="369332"/>
          </a:xfrm>
          <a:prstGeom prst="rect">
            <a:avLst/>
          </a:prstGeom>
          <a:noFill/>
        </p:spPr>
        <p:txBody>
          <a:bodyPr wrap="square" rtlCol="0">
            <a:spAutoFit/>
          </a:bodyPr>
          <a:lstStyle/>
          <a:p>
            <a:r>
              <a:rPr lang="en-GB" dirty="0"/>
              <a:t>2025</a:t>
            </a:r>
          </a:p>
        </p:txBody>
      </p:sp>
      <p:sp>
        <p:nvSpPr>
          <p:cNvPr id="47" name="TextBox 46">
            <a:extLst>
              <a:ext uri="{FF2B5EF4-FFF2-40B4-BE49-F238E27FC236}">
                <a16:creationId xmlns:a16="http://schemas.microsoft.com/office/drawing/2014/main" id="{77B77E76-8387-A69D-D696-B33818E9989E}"/>
              </a:ext>
            </a:extLst>
          </p:cNvPr>
          <p:cNvSpPr txBox="1"/>
          <p:nvPr/>
        </p:nvSpPr>
        <p:spPr>
          <a:xfrm>
            <a:off x="3284003" y="3012309"/>
            <a:ext cx="1534102" cy="1107996"/>
          </a:xfrm>
          <a:prstGeom prst="rect">
            <a:avLst/>
          </a:prstGeom>
          <a:noFill/>
        </p:spPr>
        <p:txBody>
          <a:bodyPr wrap="square" rtlCol="0">
            <a:spAutoFit/>
          </a:bodyPr>
          <a:lstStyle/>
          <a:p>
            <a:pPr algn="ctr"/>
            <a:r>
              <a:rPr lang="en-GB" sz="1200" dirty="0"/>
              <a:t>First starts and completions to submit to MHCLG from PLD</a:t>
            </a:r>
          </a:p>
          <a:p>
            <a:pPr algn="ctr"/>
            <a:endParaRPr lang="en-GB" dirty="0"/>
          </a:p>
        </p:txBody>
      </p:sp>
      <p:sp>
        <p:nvSpPr>
          <p:cNvPr id="49" name="TextBox 48">
            <a:extLst>
              <a:ext uri="{FF2B5EF4-FFF2-40B4-BE49-F238E27FC236}">
                <a16:creationId xmlns:a16="http://schemas.microsoft.com/office/drawing/2014/main" id="{396756E3-AE43-0B90-507B-8AE8BE9783A3}"/>
              </a:ext>
            </a:extLst>
          </p:cNvPr>
          <p:cNvSpPr txBox="1"/>
          <p:nvPr/>
        </p:nvSpPr>
        <p:spPr>
          <a:xfrm>
            <a:off x="4444568" y="4219200"/>
            <a:ext cx="1842385" cy="461665"/>
          </a:xfrm>
          <a:prstGeom prst="rect">
            <a:avLst/>
          </a:prstGeom>
          <a:noFill/>
        </p:spPr>
        <p:txBody>
          <a:bodyPr wrap="square">
            <a:spAutoFit/>
          </a:bodyPr>
          <a:lstStyle/>
          <a:p>
            <a:pPr algn="ctr"/>
            <a:r>
              <a:rPr lang="en-GB" sz="1200" dirty="0"/>
              <a:t>Creation of automatic Status flow logic</a:t>
            </a:r>
          </a:p>
        </p:txBody>
      </p:sp>
      <p:sp>
        <p:nvSpPr>
          <p:cNvPr id="51" name="TextBox 50">
            <a:extLst>
              <a:ext uri="{FF2B5EF4-FFF2-40B4-BE49-F238E27FC236}">
                <a16:creationId xmlns:a16="http://schemas.microsoft.com/office/drawing/2014/main" id="{9CCC41E2-67B3-E700-D721-6427481D8872}"/>
              </a:ext>
            </a:extLst>
          </p:cNvPr>
          <p:cNvSpPr txBox="1"/>
          <p:nvPr/>
        </p:nvSpPr>
        <p:spPr>
          <a:xfrm>
            <a:off x="6952735" y="4241890"/>
            <a:ext cx="2028001" cy="646331"/>
          </a:xfrm>
          <a:prstGeom prst="rect">
            <a:avLst/>
          </a:prstGeom>
          <a:noFill/>
        </p:spPr>
        <p:txBody>
          <a:bodyPr wrap="square">
            <a:spAutoFit/>
          </a:bodyPr>
          <a:lstStyle/>
          <a:p>
            <a:pPr algn="ctr"/>
            <a:r>
              <a:rPr lang="en-GB" sz="1200" dirty="0"/>
              <a:t>AI description checker to compare the description and data for </a:t>
            </a:r>
            <a:r>
              <a:rPr lang="en-GB" sz="1200" dirty="0" err="1"/>
              <a:t>resi</a:t>
            </a:r>
            <a:r>
              <a:rPr lang="en-GB" sz="1200" dirty="0"/>
              <a:t> units </a:t>
            </a:r>
          </a:p>
        </p:txBody>
      </p:sp>
      <p:sp>
        <p:nvSpPr>
          <p:cNvPr id="53" name="TextBox 52">
            <a:extLst>
              <a:ext uri="{FF2B5EF4-FFF2-40B4-BE49-F238E27FC236}">
                <a16:creationId xmlns:a16="http://schemas.microsoft.com/office/drawing/2014/main" id="{1061FAC0-BD54-8D3A-899E-0F60A753517E}"/>
              </a:ext>
            </a:extLst>
          </p:cNvPr>
          <p:cNvSpPr txBox="1"/>
          <p:nvPr/>
        </p:nvSpPr>
        <p:spPr>
          <a:xfrm>
            <a:off x="5689892" y="2388914"/>
            <a:ext cx="1960660" cy="1384995"/>
          </a:xfrm>
          <a:prstGeom prst="rect">
            <a:avLst/>
          </a:prstGeom>
          <a:noFill/>
        </p:spPr>
        <p:txBody>
          <a:bodyPr wrap="square">
            <a:spAutoFit/>
          </a:bodyPr>
          <a:lstStyle/>
          <a:p>
            <a:pPr algn="ctr"/>
            <a:r>
              <a:rPr lang="en-GB" sz="1200" dirty="0"/>
              <a:t>First BO system to build GLA questions in their system (Uniform)</a:t>
            </a:r>
          </a:p>
          <a:p>
            <a:pPr algn="ctr"/>
            <a:endParaRPr lang="en-GB" sz="1200" dirty="0"/>
          </a:p>
          <a:p>
            <a:pPr algn="ctr"/>
            <a:r>
              <a:rPr lang="en-GB" sz="1200" dirty="0"/>
              <a:t>Online platform for Boroughs to login and edit data</a:t>
            </a:r>
          </a:p>
        </p:txBody>
      </p:sp>
      <p:sp>
        <p:nvSpPr>
          <p:cNvPr id="55" name="TextBox 54">
            <a:extLst>
              <a:ext uri="{FF2B5EF4-FFF2-40B4-BE49-F238E27FC236}">
                <a16:creationId xmlns:a16="http://schemas.microsoft.com/office/drawing/2014/main" id="{F17DCC7E-5E5E-484B-2F4C-1D1FF31618DA}"/>
              </a:ext>
            </a:extLst>
          </p:cNvPr>
          <p:cNvSpPr txBox="1"/>
          <p:nvPr/>
        </p:nvSpPr>
        <p:spPr>
          <a:xfrm>
            <a:off x="7320554" y="3335475"/>
            <a:ext cx="4224004" cy="461665"/>
          </a:xfrm>
          <a:prstGeom prst="rect">
            <a:avLst/>
          </a:prstGeom>
          <a:noFill/>
        </p:spPr>
        <p:txBody>
          <a:bodyPr wrap="square">
            <a:spAutoFit/>
          </a:bodyPr>
          <a:lstStyle/>
          <a:p>
            <a:pPr algn="ctr"/>
            <a:r>
              <a:rPr lang="en-GB" sz="1200" dirty="0"/>
              <a:t>launch of new website - planninglondondatahub.london.gov.uk</a:t>
            </a:r>
          </a:p>
        </p:txBody>
      </p:sp>
      <p:grpSp>
        <p:nvGrpSpPr>
          <p:cNvPr id="8" name="Group 7">
            <a:extLst>
              <a:ext uri="{FF2B5EF4-FFF2-40B4-BE49-F238E27FC236}">
                <a16:creationId xmlns:a16="http://schemas.microsoft.com/office/drawing/2014/main" id="{F6CAFE98-0D9C-2E9E-4F12-358BDABF6285}"/>
              </a:ext>
            </a:extLst>
          </p:cNvPr>
          <p:cNvGrpSpPr/>
          <p:nvPr/>
        </p:nvGrpSpPr>
        <p:grpSpPr>
          <a:xfrm>
            <a:off x="8066516" y="6351375"/>
            <a:ext cx="3921716" cy="373548"/>
            <a:chOff x="1458888" y="5491404"/>
            <a:chExt cx="3921716" cy="373548"/>
          </a:xfrm>
        </p:grpSpPr>
        <p:pic>
          <p:nvPicPr>
            <p:cNvPr id="9" name="Picture 8" descr="A black background with white text&#10;&#10;AI-generated content may be incorrect.">
              <a:extLst>
                <a:ext uri="{FF2B5EF4-FFF2-40B4-BE49-F238E27FC236}">
                  <a16:creationId xmlns:a16="http://schemas.microsoft.com/office/drawing/2014/main" id="{2B574B44-64A4-95F9-9270-55766CCDE2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0" name="Picture 9">
              <a:extLst>
                <a:ext uri="{FF2B5EF4-FFF2-40B4-BE49-F238E27FC236}">
                  <a16:creationId xmlns:a16="http://schemas.microsoft.com/office/drawing/2014/main" id="{B3A3B9C5-638C-CF15-6F68-6DD8BA27BFCB}"/>
                </a:ext>
              </a:extLst>
            </p:cNvPr>
            <p:cNvPicPr>
              <a:picLocks noChangeAspect="1"/>
            </p:cNvPicPr>
            <p:nvPr/>
          </p:nvPicPr>
          <p:blipFill>
            <a:blip r:embed="rId4"/>
            <a:stretch>
              <a:fillRect/>
            </a:stretch>
          </p:blipFill>
          <p:spPr>
            <a:xfrm>
              <a:off x="3416019" y="5491404"/>
              <a:ext cx="1964585" cy="373548"/>
            </a:xfrm>
            <a:prstGeom prst="rect">
              <a:avLst/>
            </a:prstGeom>
          </p:spPr>
        </p:pic>
        <p:cxnSp>
          <p:nvCxnSpPr>
            <p:cNvPr id="48" name="Straight Connector 47">
              <a:extLst>
                <a:ext uri="{FF2B5EF4-FFF2-40B4-BE49-F238E27FC236}">
                  <a16:creationId xmlns:a16="http://schemas.microsoft.com/office/drawing/2014/main" id="{3B794575-1B5F-D06F-053F-692184C40491}"/>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3" name="Picture 2">
            <a:extLst>
              <a:ext uri="{FF2B5EF4-FFF2-40B4-BE49-F238E27FC236}">
                <a16:creationId xmlns:a16="http://schemas.microsoft.com/office/drawing/2014/main" id="{706A6D88-C63A-CD03-29FF-48B6A1B19404}"/>
              </a:ext>
            </a:extLst>
          </p:cNvPr>
          <p:cNvPicPr>
            <a:picLocks noChangeAspect="1"/>
          </p:cNvPicPr>
          <p:nvPr/>
        </p:nvPicPr>
        <p:blipFill>
          <a:blip r:embed="rId5"/>
          <a:stretch>
            <a:fillRect/>
          </a:stretch>
        </p:blipFill>
        <p:spPr>
          <a:xfrm>
            <a:off x="10152383" y="6351375"/>
            <a:ext cx="1958584" cy="307384"/>
          </a:xfrm>
          <a:prstGeom prst="rect">
            <a:avLst/>
          </a:prstGeom>
        </p:spPr>
      </p:pic>
    </p:spTree>
    <p:extLst>
      <p:ext uri="{BB962C8B-B14F-4D97-AF65-F5344CB8AC3E}">
        <p14:creationId xmlns:p14="http://schemas.microsoft.com/office/powerpoint/2010/main" val="617566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56635-C7D8-D142-6084-9B0668E0ADC7}"/>
              </a:ext>
            </a:extLst>
          </p:cNvPr>
          <p:cNvSpPr>
            <a:spLocks noGrp="1"/>
          </p:cNvSpPr>
          <p:nvPr>
            <p:ph type="title"/>
          </p:nvPr>
        </p:nvSpPr>
        <p:spPr>
          <a:xfrm>
            <a:off x="492369" y="654701"/>
            <a:ext cx="11021647" cy="1325563"/>
          </a:xfrm>
        </p:spPr>
        <p:txBody>
          <a:bodyPr>
            <a:noAutofit/>
          </a:bodyPr>
          <a:lstStyle/>
          <a:p>
            <a:r>
              <a:rPr lang="en-GB" sz="3600" b="1" dirty="0">
                <a:solidFill>
                  <a:schemeClr val="tx2"/>
                </a:solidFill>
                <a:latin typeface="+mn-lt"/>
              </a:rPr>
              <a:t>PLANS FOR 2026 </a:t>
            </a:r>
            <a:br>
              <a:rPr lang="en-GB" sz="3600" b="1" dirty="0">
                <a:solidFill>
                  <a:schemeClr val="tx2"/>
                </a:solidFill>
                <a:latin typeface="+mn-lt"/>
              </a:rPr>
            </a:br>
            <a:r>
              <a:rPr lang="en-GB" sz="2400" b="1" dirty="0">
                <a:solidFill>
                  <a:schemeClr val="tx2"/>
                </a:solidFill>
                <a:latin typeface="+mn-lt"/>
              </a:rPr>
              <a:t>Quarterly Data Review Framework</a:t>
            </a:r>
            <a:br>
              <a:rPr lang="en-GB" sz="3600" b="1" dirty="0">
                <a:solidFill>
                  <a:schemeClr val="tx2"/>
                </a:solidFill>
                <a:latin typeface="+mn-lt"/>
              </a:rPr>
            </a:br>
            <a:endParaRPr lang="en-GB" sz="3600" b="1" dirty="0">
              <a:solidFill>
                <a:schemeClr val="tx2"/>
              </a:solidFill>
              <a:latin typeface="+mn-lt"/>
            </a:endParaRPr>
          </a:p>
        </p:txBody>
      </p:sp>
      <p:pic>
        <p:nvPicPr>
          <p:cNvPr id="4" name="Picture 3" descr="A logo with colorful dots and lines&#10;&#10;Description automatically generated">
            <a:extLst>
              <a:ext uri="{FF2B5EF4-FFF2-40B4-BE49-F238E27FC236}">
                <a16:creationId xmlns:a16="http://schemas.microsoft.com/office/drawing/2014/main" id="{AB498E12-75C4-EAF0-BBA0-DC18BDE283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1950" y="32330"/>
            <a:ext cx="2030050" cy="1440180"/>
          </a:xfrm>
          <a:prstGeom prst="rect">
            <a:avLst/>
          </a:prstGeom>
        </p:spPr>
      </p:pic>
      <p:pic>
        <p:nvPicPr>
          <p:cNvPr id="5" name="Picture 4">
            <a:extLst>
              <a:ext uri="{FF2B5EF4-FFF2-40B4-BE49-F238E27FC236}">
                <a16:creationId xmlns:a16="http://schemas.microsoft.com/office/drawing/2014/main" id="{69B99EE3-47D0-297C-A97B-1388FABFBC73}"/>
              </a:ext>
            </a:extLst>
          </p:cNvPr>
          <p:cNvPicPr>
            <a:picLocks noChangeAspect="1"/>
          </p:cNvPicPr>
          <p:nvPr/>
        </p:nvPicPr>
        <p:blipFill>
          <a:blip r:embed="rId3"/>
          <a:stretch>
            <a:fillRect/>
          </a:stretch>
        </p:blipFill>
        <p:spPr>
          <a:xfrm>
            <a:off x="4084889" y="2488019"/>
            <a:ext cx="7899133" cy="3528638"/>
          </a:xfrm>
          <a:prstGeom prst="rect">
            <a:avLst/>
          </a:prstGeom>
        </p:spPr>
      </p:pic>
      <p:sp>
        <p:nvSpPr>
          <p:cNvPr id="7" name="TextBox 6">
            <a:extLst>
              <a:ext uri="{FF2B5EF4-FFF2-40B4-BE49-F238E27FC236}">
                <a16:creationId xmlns:a16="http://schemas.microsoft.com/office/drawing/2014/main" id="{56ACC4EB-1AE3-4F7B-7D21-4220491F43B3}"/>
              </a:ext>
            </a:extLst>
          </p:cNvPr>
          <p:cNvSpPr txBox="1"/>
          <p:nvPr/>
        </p:nvSpPr>
        <p:spPr>
          <a:xfrm>
            <a:off x="565922" y="4233529"/>
            <a:ext cx="3390780" cy="1969770"/>
          </a:xfrm>
          <a:prstGeom prst="rect">
            <a:avLst/>
          </a:prstGeom>
          <a:noFill/>
        </p:spPr>
        <p:txBody>
          <a:bodyPr wrap="square" rtlCol="0">
            <a:spAutoFit/>
          </a:bodyPr>
          <a:lstStyle/>
          <a:p>
            <a:r>
              <a:rPr lang="en-GB" sz="1400" b="1" dirty="0"/>
              <a:t>We are working with all LPAs to:</a:t>
            </a:r>
          </a:p>
          <a:p>
            <a:endParaRPr lang="en-GB" sz="1200" dirty="0"/>
          </a:p>
          <a:p>
            <a:r>
              <a:rPr lang="en-GB" sz="1200" dirty="0"/>
              <a:t>Provide updates on the four key stage</a:t>
            </a:r>
          </a:p>
          <a:p>
            <a:pPr marL="285750" indent="-285750">
              <a:buFontTx/>
              <a:buChar char="-"/>
            </a:pPr>
            <a:endParaRPr lang="en-GB" sz="1200" dirty="0"/>
          </a:p>
          <a:p>
            <a:r>
              <a:rPr lang="en-GB" sz="1200" dirty="0"/>
              <a:t>Building Additional software tools to help them</a:t>
            </a:r>
          </a:p>
          <a:p>
            <a:pPr marL="285750" indent="-285750">
              <a:buFontTx/>
              <a:buChar char="-"/>
            </a:pPr>
            <a:endParaRPr lang="en-GB" sz="1200" dirty="0"/>
          </a:p>
          <a:p>
            <a:r>
              <a:rPr lang="en-GB" sz="1200" dirty="0"/>
              <a:t>Building more Power BI reports</a:t>
            </a:r>
          </a:p>
          <a:p>
            <a:pPr marL="285750" indent="-285750">
              <a:buFontTx/>
              <a:buChar char="-"/>
            </a:pPr>
            <a:endParaRPr lang="en-GB" sz="1200" dirty="0"/>
          </a:p>
          <a:p>
            <a:r>
              <a:rPr lang="en-GB" sz="1200" dirty="0"/>
              <a:t>Updating documentation for them, which will also go on our website</a:t>
            </a:r>
            <a:endParaRPr lang="en-GB" dirty="0"/>
          </a:p>
        </p:txBody>
      </p:sp>
      <p:sp>
        <p:nvSpPr>
          <p:cNvPr id="3" name="TextBox 2">
            <a:extLst>
              <a:ext uri="{FF2B5EF4-FFF2-40B4-BE49-F238E27FC236}">
                <a16:creationId xmlns:a16="http://schemas.microsoft.com/office/drawing/2014/main" id="{17EFB7CA-E9FA-4A58-4D0F-EAF7D3C7CD5B}"/>
              </a:ext>
            </a:extLst>
          </p:cNvPr>
          <p:cNvSpPr txBox="1"/>
          <p:nvPr/>
        </p:nvSpPr>
        <p:spPr>
          <a:xfrm>
            <a:off x="565922" y="2488019"/>
            <a:ext cx="3390780" cy="1815882"/>
          </a:xfrm>
          <a:prstGeom prst="rect">
            <a:avLst/>
          </a:prstGeom>
          <a:noFill/>
        </p:spPr>
        <p:txBody>
          <a:bodyPr wrap="square" rtlCol="0">
            <a:spAutoFit/>
          </a:bodyPr>
          <a:lstStyle/>
          <a:p>
            <a:r>
              <a:rPr lang="en-GB" sz="1400" b="1" dirty="0"/>
              <a:t>Current Annual Process &gt; Quarterly Process</a:t>
            </a:r>
          </a:p>
          <a:p>
            <a:endParaRPr lang="en-GB" sz="1200" dirty="0"/>
          </a:p>
          <a:p>
            <a:r>
              <a:rPr lang="en-GB" sz="1200" dirty="0"/>
              <a:t>Traditionally London Planning Authorities focus on the annual Starts and Completions each year to update their data.  </a:t>
            </a:r>
          </a:p>
          <a:p>
            <a:endParaRPr lang="en-GB" sz="1200" dirty="0"/>
          </a:p>
          <a:p>
            <a:r>
              <a:rPr lang="en-GB" sz="1200" dirty="0"/>
              <a:t>We are aiming to change this to a quarterly data review process</a:t>
            </a:r>
          </a:p>
        </p:txBody>
      </p:sp>
      <p:grpSp>
        <p:nvGrpSpPr>
          <p:cNvPr id="11" name="Group 10">
            <a:extLst>
              <a:ext uri="{FF2B5EF4-FFF2-40B4-BE49-F238E27FC236}">
                <a16:creationId xmlns:a16="http://schemas.microsoft.com/office/drawing/2014/main" id="{0D32DC28-D756-D3F9-6D68-A2559A2E4D36}"/>
              </a:ext>
            </a:extLst>
          </p:cNvPr>
          <p:cNvGrpSpPr/>
          <p:nvPr/>
        </p:nvGrpSpPr>
        <p:grpSpPr>
          <a:xfrm>
            <a:off x="8066516" y="6351375"/>
            <a:ext cx="3921716" cy="373548"/>
            <a:chOff x="1458888" y="5491404"/>
            <a:chExt cx="3921716" cy="373548"/>
          </a:xfrm>
        </p:grpSpPr>
        <p:pic>
          <p:nvPicPr>
            <p:cNvPr id="12" name="Picture 11" descr="A black background with white text&#10;&#10;AI-generated content may be incorrect.">
              <a:extLst>
                <a:ext uri="{FF2B5EF4-FFF2-40B4-BE49-F238E27FC236}">
                  <a16:creationId xmlns:a16="http://schemas.microsoft.com/office/drawing/2014/main" id="{95366A2C-128C-678A-90F4-F063C52F4F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3" name="Picture 12">
              <a:extLst>
                <a:ext uri="{FF2B5EF4-FFF2-40B4-BE49-F238E27FC236}">
                  <a16:creationId xmlns:a16="http://schemas.microsoft.com/office/drawing/2014/main" id="{90BF2CEA-6F22-31F6-1FDA-9D298091DA62}"/>
                </a:ext>
              </a:extLst>
            </p:cNvPr>
            <p:cNvPicPr>
              <a:picLocks noChangeAspect="1"/>
            </p:cNvPicPr>
            <p:nvPr/>
          </p:nvPicPr>
          <p:blipFill>
            <a:blip r:embed="rId5"/>
            <a:stretch>
              <a:fillRect/>
            </a:stretch>
          </p:blipFill>
          <p:spPr>
            <a:xfrm>
              <a:off x="3416019" y="5491404"/>
              <a:ext cx="1964585" cy="373548"/>
            </a:xfrm>
            <a:prstGeom prst="rect">
              <a:avLst/>
            </a:prstGeom>
          </p:spPr>
        </p:pic>
        <p:cxnSp>
          <p:nvCxnSpPr>
            <p:cNvPr id="14" name="Straight Connector 13">
              <a:extLst>
                <a:ext uri="{FF2B5EF4-FFF2-40B4-BE49-F238E27FC236}">
                  <a16:creationId xmlns:a16="http://schemas.microsoft.com/office/drawing/2014/main" id="{2C2057CA-34CC-6E7F-76E2-A1FAB98E5268}"/>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6" name="Picture 5">
            <a:extLst>
              <a:ext uri="{FF2B5EF4-FFF2-40B4-BE49-F238E27FC236}">
                <a16:creationId xmlns:a16="http://schemas.microsoft.com/office/drawing/2014/main" id="{C03C2F37-5331-05BD-8A1A-D4E06457A0A9}"/>
              </a:ext>
            </a:extLst>
          </p:cNvPr>
          <p:cNvPicPr>
            <a:picLocks noChangeAspect="1"/>
          </p:cNvPicPr>
          <p:nvPr/>
        </p:nvPicPr>
        <p:blipFill>
          <a:blip r:embed="rId6"/>
          <a:stretch>
            <a:fillRect/>
          </a:stretch>
        </p:blipFill>
        <p:spPr>
          <a:xfrm>
            <a:off x="10152383" y="6351375"/>
            <a:ext cx="1958584" cy="307384"/>
          </a:xfrm>
          <a:prstGeom prst="rect">
            <a:avLst/>
          </a:prstGeom>
        </p:spPr>
      </p:pic>
    </p:spTree>
    <p:extLst>
      <p:ext uri="{BB962C8B-B14F-4D97-AF65-F5344CB8AC3E}">
        <p14:creationId xmlns:p14="http://schemas.microsoft.com/office/powerpoint/2010/main" val="2631590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ogo with colorful dots and lines&#10;&#10;Description automatically generated">
            <a:extLst>
              <a:ext uri="{FF2B5EF4-FFF2-40B4-BE49-F238E27FC236}">
                <a16:creationId xmlns:a16="http://schemas.microsoft.com/office/drawing/2014/main" id="{AB498E12-75C4-EAF0-BBA0-DC18BDE283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1950" y="32330"/>
            <a:ext cx="2030050" cy="1440180"/>
          </a:xfrm>
          <a:prstGeom prst="rect">
            <a:avLst/>
          </a:prstGeom>
        </p:spPr>
      </p:pic>
      <p:pic>
        <p:nvPicPr>
          <p:cNvPr id="8" name="Picture 7">
            <a:extLst>
              <a:ext uri="{FF2B5EF4-FFF2-40B4-BE49-F238E27FC236}">
                <a16:creationId xmlns:a16="http://schemas.microsoft.com/office/drawing/2014/main" id="{15D8772B-18D2-D408-E11B-10ACA7E0DBFD}"/>
              </a:ext>
            </a:extLst>
          </p:cNvPr>
          <p:cNvPicPr>
            <a:picLocks noChangeAspect="1"/>
          </p:cNvPicPr>
          <p:nvPr/>
        </p:nvPicPr>
        <p:blipFill>
          <a:blip r:embed="rId3"/>
          <a:stretch>
            <a:fillRect/>
          </a:stretch>
        </p:blipFill>
        <p:spPr>
          <a:xfrm>
            <a:off x="4457699" y="2376034"/>
            <a:ext cx="7503391" cy="3265949"/>
          </a:xfrm>
          <a:prstGeom prst="rect">
            <a:avLst/>
          </a:prstGeom>
        </p:spPr>
      </p:pic>
      <p:sp>
        <p:nvSpPr>
          <p:cNvPr id="9" name="TextBox 8">
            <a:extLst>
              <a:ext uri="{FF2B5EF4-FFF2-40B4-BE49-F238E27FC236}">
                <a16:creationId xmlns:a16="http://schemas.microsoft.com/office/drawing/2014/main" id="{3519AECD-C070-5CF2-8E94-9DF4828EC008}"/>
              </a:ext>
            </a:extLst>
          </p:cNvPr>
          <p:cNvSpPr txBox="1"/>
          <p:nvPr/>
        </p:nvSpPr>
        <p:spPr>
          <a:xfrm>
            <a:off x="593561" y="3005051"/>
            <a:ext cx="3607599" cy="2492990"/>
          </a:xfrm>
          <a:prstGeom prst="rect">
            <a:avLst/>
          </a:prstGeom>
          <a:noFill/>
        </p:spPr>
        <p:txBody>
          <a:bodyPr wrap="square" rtlCol="0">
            <a:spAutoFit/>
          </a:bodyPr>
          <a:lstStyle/>
          <a:p>
            <a:endParaRPr lang="en-GB" sz="1200" dirty="0"/>
          </a:p>
          <a:p>
            <a:r>
              <a:rPr lang="en-GB" sz="1200" dirty="0"/>
              <a:t>Our </a:t>
            </a:r>
            <a:r>
              <a:rPr lang="en-GB" sz="1200" b="1" dirty="0"/>
              <a:t>LAND4LDN</a:t>
            </a:r>
            <a:r>
              <a:rPr lang="en-GB" sz="1200" dirty="0"/>
              <a:t> uses the PLD data to create a Live digital SHLAA.</a:t>
            </a:r>
          </a:p>
          <a:p>
            <a:endParaRPr lang="en-GB" sz="1200" dirty="0"/>
          </a:p>
          <a:p>
            <a:r>
              <a:rPr lang="en-GB" sz="1200" dirty="0"/>
              <a:t>We are aiming to build additional modules in that will allow users to visualise sites on a map and enable all 34 London Planning Authorities to monitor their sites in real time using external data sources</a:t>
            </a:r>
          </a:p>
          <a:p>
            <a:pPr marL="742950" lvl="1" indent="-285750">
              <a:buFontTx/>
              <a:buChar char="-"/>
            </a:pPr>
            <a:endParaRPr lang="en-GB" sz="1200" dirty="0"/>
          </a:p>
          <a:p>
            <a:endParaRPr lang="en-GB" sz="1200" dirty="0"/>
          </a:p>
          <a:p>
            <a:endParaRPr lang="en-GB" sz="1200" dirty="0"/>
          </a:p>
          <a:p>
            <a:pPr marL="285750" indent="-285750">
              <a:buFontTx/>
              <a:buChar char="-"/>
            </a:pPr>
            <a:endParaRPr lang="en-GB" sz="1200" dirty="0"/>
          </a:p>
        </p:txBody>
      </p:sp>
      <p:sp>
        <p:nvSpPr>
          <p:cNvPr id="7" name="Title 1">
            <a:extLst>
              <a:ext uri="{FF2B5EF4-FFF2-40B4-BE49-F238E27FC236}">
                <a16:creationId xmlns:a16="http://schemas.microsoft.com/office/drawing/2014/main" id="{4E1A3FF3-B3A8-101C-CA7F-9A4BE984887D}"/>
              </a:ext>
            </a:extLst>
          </p:cNvPr>
          <p:cNvSpPr>
            <a:spLocks noGrp="1"/>
          </p:cNvSpPr>
          <p:nvPr>
            <p:ph type="title"/>
          </p:nvPr>
        </p:nvSpPr>
        <p:spPr>
          <a:xfrm>
            <a:off x="518746" y="393626"/>
            <a:ext cx="11032392" cy="1325563"/>
          </a:xfrm>
        </p:spPr>
        <p:txBody>
          <a:bodyPr>
            <a:noAutofit/>
          </a:bodyPr>
          <a:lstStyle/>
          <a:p>
            <a:r>
              <a:rPr lang="en-GB" sz="3600" b="1" dirty="0">
                <a:solidFill>
                  <a:schemeClr val="tx2"/>
                </a:solidFill>
                <a:latin typeface="+mn-lt"/>
              </a:rPr>
              <a:t>PLANS FOR 2026 </a:t>
            </a:r>
            <a:br>
              <a:rPr lang="en-GB" sz="3600" b="1" dirty="0">
                <a:solidFill>
                  <a:schemeClr val="tx2"/>
                </a:solidFill>
                <a:latin typeface="+mn-lt"/>
              </a:rPr>
            </a:br>
            <a:r>
              <a:rPr lang="en-GB" sz="2400" b="1" dirty="0">
                <a:solidFill>
                  <a:schemeClr val="tx2"/>
                </a:solidFill>
                <a:latin typeface="+mn-lt"/>
              </a:rPr>
              <a:t>Data Monitoring Module</a:t>
            </a:r>
            <a:endParaRPr lang="en-GB" sz="3600" b="1" dirty="0">
              <a:solidFill>
                <a:schemeClr val="tx2"/>
              </a:solidFill>
              <a:latin typeface="+mn-lt"/>
            </a:endParaRPr>
          </a:p>
        </p:txBody>
      </p:sp>
      <p:pic>
        <p:nvPicPr>
          <p:cNvPr id="18" name="Picture 17">
            <a:extLst>
              <a:ext uri="{FF2B5EF4-FFF2-40B4-BE49-F238E27FC236}">
                <a16:creationId xmlns:a16="http://schemas.microsoft.com/office/drawing/2014/main" id="{D98B46BA-98C7-BE57-7370-6CD0938DE388}"/>
              </a:ext>
            </a:extLst>
          </p:cNvPr>
          <p:cNvPicPr>
            <a:picLocks noChangeAspect="1"/>
          </p:cNvPicPr>
          <p:nvPr/>
        </p:nvPicPr>
        <p:blipFill>
          <a:blip r:embed="rId4"/>
          <a:stretch>
            <a:fillRect/>
          </a:stretch>
        </p:blipFill>
        <p:spPr>
          <a:xfrm>
            <a:off x="10400145" y="5006423"/>
            <a:ext cx="1346907" cy="543197"/>
          </a:xfrm>
          <a:prstGeom prst="rect">
            <a:avLst/>
          </a:prstGeom>
        </p:spPr>
      </p:pic>
      <p:grpSp>
        <p:nvGrpSpPr>
          <p:cNvPr id="10" name="Group 9">
            <a:extLst>
              <a:ext uri="{FF2B5EF4-FFF2-40B4-BE49-F238E27FC236}">
                <a16:creationId xmlns:a16="http://schemas.microsoft.com/office/drawing/2014/main" id="{24CCAA5A-C462-C315-87D0-2D036D701775}"/>
              </a:ext>
            </a:extLst>
          </p:cNvPr>
          <p:cNvGrpSpPr/>
          <p:nvPr/>
        </p:nvGrpSpPr>
        <p:grpSpPr>
          <a:xfrm>
            <a:off x="8066516" y="6351375"/>
            <a:ext cx="3921716" cy="373548"/>
            <a:chOff x="1458888" y="5491404"/>
            <a:chExt cx="3921716" cy="373548"/>
          </a:xfrm>
        </p:grpSpPr>
        <p:pic>
          <p:nvPicPr>
            <p:cNvPr id="11" name="Picture 10" descr="A black background with white text&#10;&#10;AI-generated content may be incorrect.">
              <a:extLst>
                <a:ext uri="{FF2B5EF4-FFF2-40B4-BE49-F238E27FC236}">
                  <a16:creationId xmlns:a16="http://schemas.microsoft.com/office/drawing/2014/main" id="{C136D39A-4171-2E00-069F-181BEB330D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2" name="Picture 11">
              <a:extLst>
                <a:ext uri="{FF2B5EF4-FFF2-40B4-BE49-F238E27FC236}">
                  <a16:creationId xmlns:a16="http://schemas.microsoft.com/office/drawing/2014/main" id="{14D16FAE-38F3-3584-7BF8-CF38CA1BDCE6}"/>
                </a:ext>
              </a:extLst>
            </p:cNvPr>
            <p:cNvPicPr>
              <a:picLocks noChangeAspect="1"/>
            </p:cNvPicPr>
            <p:nvPr/>
          </p:nvPicPr>
          <p:blipFill>
            <a:blip r:embed="rId6"/>
            <a:stretch>
              <a:fillRect/>
            </a:stretch>
          </p:blipFill>
          <p:spPr>
            <a:xfrm>
              <a:off x="3416019" y="5491404"/>
              <a:ext cx="1964585" cy="373548"/>
            </a:xfrm>
            <a:prstGeom prst="rect">
              <a:avLst/>
            </a:prstGeom>
          </p:spPr>
        </p:pic>
        <p:cxnSp>
          <p:nvCxnSpPr>
            <p:cNvPr id="13" name="Straight Connector 12">
              <a:extLst>
                <a:ext uri="{FF2B5EF4-FFF2-40B4-BE49-F238E27FC236}">
                  <a16:creationId xmlns:a16="http://schemas.microsoft.com/office/drawing/2014/main" id="{B1C5198D-F4AF-DE7B-FD83-11DFE73F5B81}"/>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099194FC-576B-2F21-5958-9B745FF39E63}"/>
              </a:ext>
            </a:extLst>
          </p:cNvPr>
          <p:cNvPicPr>
            <a:picLocks noChangeAspect="1"/>
          </p:cNvPicPr>
          <p:nvPr/>
        </p:nvPicPr>
        <p:blipFill>
          <a:blip r:embed="rId7"/>
          <a:stretch>
            <a:fillRect/>
          </a:stretch>
        </p:blipFill>
        <p:spPr>
          <a:xfrm>
            <a:off x="10152383" y="6351375"/>
            <a:ext cx="1958584" cy="307384"/>
          </a:xfrm>
          <a:prstGeom prst="rect">
            <a:avLst/>
          </a:prstGeom>
        </p:spPr>
      </p:pic>
    </p:spTree>
    <p:extLst>
      <p:ext uri="{BB962C8B-B14F-4D97-AF65-F5344CB8AC3E}">
        <p14:creationId xmlns:p14="http://schemas.microsoft.com/office/powerpoint/2010/main" val="364995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ogo with colorful dots and lines&#10;&#10;Description automatically generated">
            <a:extLst>
              <a:ext uri="{FF2B5EF4-FFF2-40B4-BE49-F238E27FC236}">
                <a16:creationId xmlns:a16="http://schemas.microsoft.com/office/drawing/2014/main" id="{AB498E12-75C4-EAF0-BBA0-DC18BDE283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1950" y="32330"/>
            <a:ext cx="2030050" cy="1440180"/>
          </a:xfrm>
          <a:prstGeom prst="rect">
            <a:avLst/>
          </a:prstGeom>
        </p:spPr>
      </p:pic>
      <p:sp>
        <p:nvSpPr>
          <p:cNvPr id="9" name="TextBox 8">
            <a:extLst>
              <a:ext uri="{FF2B5EF4-FFF2-40B4-BE49-F238E27FC236}">
                <a16:creationId xmlns:a16="http://schemas.microsoft.com/office/drawing/2014/main" id="{3519AECD-C070-5CF2-8E94-9DF4828EC008}"/>
              </a:ext>
            </a:extLst>
          </p:cNvPr>
          <p:cNvSpPr txBox="1"/>
          <p:nvPr/>
        </p:nvSpPr>
        <p:spPr>
          <a:xfrm>
            <a:off x="518746" y="2410691"/>
            <a:ext cx="3607599" cy="4154984"/>
          </a:xfrm>
          <a:prstGeom prst="rect">
            <a:avLst/>
          </a:prstGeom>
          <a:noFill/>
        </p:spPr>
        <p:txBody>
          <a:bodyPr wrap="square" rtlCol="0">
            <a:spAutoFit/>
          </a:bodyPr>
          <a:lstStyle/>
          <a:p>
            <a:endParaRPr lang="en-GB" sz="1200" dirty="0"/>
          </a:p>
          <a:p>
            <a:r>
              <a:rPr lang="en-GB" sz="1200" dirty="0"/>
              <a:t>We have created an OpenAI prompt to detect issues with our data.</a:t>
            </a:r>
          </a:p>
          <a:p>
            <a:endParaRPr lang="en-GB" sz="1200" dirty="0"/>
          </a:p>
          <a:p>
            <a:r>
              <a:rPr lang="en-GB" sz="1200" dirty="0"/>
              <a:t>Our first iteration has to check the description of the planning application for the numbers of units proposed/lost when an application has been approved and compare this with the data in our system.</a:t>
            </a:r>
          </a:p>
          <a:p>
            <a:endParaRPr lang="en-GB" sz="1200" dirty="0"/>
          </a:p>
          <a:p>
            <a:r>
              <a:rPr lang="en-GB" sz="1200" dirty="0"/>
              <a:t>We can then plot these on a map and allow users to work through all sites sequentially to ensure the data is accurate.</a:t>
            </a:r>
          </a:p>
          <a:p>
            <a:endParaRPr lang="en-GB" sz="1200" dirty="0"/>
          </a:p>
          <a:p>
            <a:r>
              <a:rPr lang="en-GB" sz="1200" dirty="0"/>
              <a:t>This process runs nightly to check for new approvals.</a:t>
            </a:r>
          </a:p>
          <a:p>
            <a:endParaRPr lang="en-GB" sz="1200" dirty="0"/>
          </a:p>
          <a:p>
            <a:pPr marL="285750" indent="-285750">
              <a:buFontTx/>
              <a:buChar char="-"/>
            </a:pPr>
            <a:endParaRPr lang="en-GB" sz="1200" dirty="0"/>
          </a:p>
          <a:p>
            <a:pPr marL="742950" lvl="1" indent="-285750">
              <a:buFontTx/>
              <a:buChar char="-"/>
            </a:pPr>
            <a:endParaRPr lang="en-GB" sz="1200" dirty="0"/>
          </a:p>
          <a:p>
            <a:endParaRPr lang="en-GB" sz="1200" dirty="0"/>
          </a:p>
          <a:p>
            <a:endParaRPr lang="en-GB" sz="1200" dirty="0"/>
          </a:p>
          <a:p>
            <a:pPr marL="285750" indent="-285750">
              <a:buFontTx/>
              <a:buChar char="-"/>
            </a:pPr>
            <a:endParaRPr lang="en-GB" sz="1200" dirty="0"/>
          </a:p>
        </p:txBody>
      </p:sp>
      <p:sp>
        <p:nvSpPr>
          <p:cNvPr id="7" name="Title 1">
            <a:extLst>
              <a:ext uri="{FF2B5EF4-FFF2-40B4-BE49-F238E27FC236}">
                <a16:creationId xmlns:a16="http://schemas.microsoft.com/office/drawing/2014/main" id="{4E1A3FF3-B3A8-101C-CA7F-9A4BE984887D}"/>
              </a:ext>
            </a:extLst>
          </p:cNvPr>
          <p:cNvSpPr>
            <a:spLocks noGrp="1"/>
          </p:cNvSpPr>
          <p:nvPr>
            <p:ph type="title"/>
          </p:nvPr>
        </p:nvSpPr>
        <p:spPr>
          <a:xfrm>
            <a:off x="518746" y="393626"/>
            <a:ext cx="11032392" cy="1325563"/>
          </a:xfrm>
        </p:spPr>
        <p:txBody>
          <a:bodyPr>
            <a:noAutofit/>
          </a:bodyPr>
          <a:lstStyle/>
          <a:p>
            <a:r>
              <a:rPr lang="en-GB" sz="3600" b="1" dirty="0">
                <a:solidFill>
                  <a:schemeClr val="tx2"/>
                </a:solidFill>
                <a:latin typeface="+mn-lt"/>
              </a:rPr>
              <a:t>PLANS FOR 2026 </a:t>
            </a:r>
            <a:br>
              <a:rPr lang="en-GB" sz="3600" b="1" dirty="0">
                <a:solidFill>
                  <a:schemeClr val="tx2"/>
                </a:solidFill>
                <a:latin typeface="+mn-lt"/>
              </a:rPr>
            </a:br>
            <a:r>
              <a:rPr lang="en-GB" sz="2400" b="1" dirty="0">
                <a:solidFill>
                  <a:schemeClr val="tx2"/>
                </a:solidFill>
                <a:latin typeface="+mn-lt"/>
              </a:rPr>
              <a:t>Data Monitoring Module</a:t>
            </a:r>
            <a:endParaRPr lang="en-GB" sz="3600" b="1" dirty="0">
              <a:solidFill>
                <a:schemeClr val="tx2"/>
              </a:solidFill>
              <a:latin typeface="+mn-lt"/>
            </a:endParaRPr>
          </a:p>
        </p:txBody>
      </p:sp>
      <p:pic>
        <p:nvPicPr>
          <p:cNvPr id="5" name="Picture 4" descr="A screenshot of a map&#10;&#10;Description automatically generated">
            <a:extLst>
              <a:ext uri="{FF2B5EF4-FFF2-40B4-BE49-F238E27FC236}">
                <a16:creationId xmlns:a16="http://schemas.microsoft.com/office/drawing/2014/main" id="{718AEAF8-7288-1F35-6B3C-1A9C167B5C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251" y="2303825"/>
            <a:ext cx="7392812" cy="3666387"/>
          </a:xfrm>
          <a:prstGeom prst="rect">
            <a:avLst/>
          </a:prstGeom>
        </p:spPr>
      </p:pic>
      <p:grpSp>
        <p:nvGrpSpPr>
          <p:cNvPr id="10" name="Group 9">
            <a:extLst>
              <a:ext uri="{FF2B5EF4-FFF2-40B4-BE49-F238E27FC236}">
                <a16:creationId xmlns:a16="http://schemas.microsoft.com/office/drawing/2014/main" id="{ADE89FDB-53AA-6369-3430-CC88912B94B9}"/>
              </a:ext>
            </a:extLst>
          </p:cNvPr>
          <p:cNvGrpSpPr/>
          <p:nvPr/>
        </p:nvGrpSpPr>
        <p:grpSpPr>
          <a:xfrm>
            <a:off x="8066516" y="6351375"/>
            <a:ext cx="3921716" cy="373548"/>
            <a:chOff x="1458888" y="5491404"/>
            <a:chExt cx="3921716" cy="373548"/>
          </a:xfrm>
        </p:grpSpPr>
        <p:pic>
          <p:nvPicPr>
            <p:cNvPr id="11" name="Picture 10" descr="A black background with white text&#10;&#10;AI-generated content may be incorrect.">
              <a:extLst>
                <a:ext uri="{FF2B5EF4-FFF2-40B4-BE49-F238E27FC236}">
                  <a16:creationId xmlns:a16="http://schemas.microsoft.com/office/drawing/2014/main" id="{98CE6B57-B709-947D-0C77-F94615E992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2" name="Picture 11">
              <a:extLst>
                <a:ext uri="{FF2B5EF4-FFF2-40B4-BE49-F238E27FC236}">
                  <a16:creationId xmlns:a16="http://schemas.microsoft.com/office/drawing/2014/main" id="{7995D4CD-0E59-04D8-2649-2E791EBF7CDE}"/>
                </a:ext>
              </a:extLst>
            </p:cNvPr>
            <p:cNvPicPr>
              <a:picLocks noChangeAspect="1"/>
            </p:cNvPicPr>
            <p:nvPr/>
          </p:nvPicPr>
          <p:blipFill>
            <a:blip r:embed="rId5"/>
            <a:stretch>
              <a:fillRect/>
            </a:stretch>
          </p:blipFill>
          <p:spPr>
            <a:xfrm>
              <a:off x="3416019" y="5491404"/>
              <a:ext cx="1964585" cy="373548"/>
            </a:xfrm>
            <a:prstGeom prst="rect">
              <a:avLst/>
            </a:prstGeom>
          </p:spPr>
        </p:pic>
        <p:cxnSp>
          <p:nvCxnSpPr>
            <p:cNvPr id="13" name="Straight Connector 12">
              <a:extLst>
                <a:ext uri="{FF2B5EF4-FFF2-40B4-BE49-F238E27FC236}">
                  <a16:creationId xmlns:a16="http://schemas.microsoft.com/office/drawing/2014/main" id="{624A2E5E-5861-28F1-3831-E94C18D62640}"/>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17726291-724E-65F3-251B-FC3F52D2FCC5}"/>
              </a:ext>
            </a:extLst>
          </p:cNvPr>
          <p:cNvPicPr>
            <a:picLocks noChangeAspect="1"/>
          </p:cNvPicPr>
          <p:nvPr/>
        </p:nvPicPr>
        <p:blipFill>
          <a:blip r:embed="rId6"/>
          <a:stretch>
            <a:fillRect/>
          </a:stretch>
        </p:blipFill>
        <p:spPr>
          <a:xfrm>
            <a:off x="10152383" y="6351375"/>
            <a:ext cx="1958584" cy="307384"/>
          </a:xfrm>
          <a:prstGeom prst="rect">
            <a:avLst/>
          </a:prstGeom>
        </p:spPr>
      </p:pic>
    </p:spTree>
    <p:extLst>
      <p:ext uri="{BB962C8B-B14F-4D97-AF65-F5344CB8AC3E}">
        <p14:creationId xmlns:p14="http://schemas.microsoft.com/office/powerpoint/2010/main" val="201620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ogo with colorful dots and lines&#10;&#10;Description automatically generated">
            <a:extLst>
              <a:ext uri="{FF2B5EF4-FFF2-40B4-BE49-F238E27FC236}">
                <a16:creationId xmlns:a16="http://schemas.microsoft.com/office/drawing/2014/main" id="{AB498E12-75C4-EAF0-BBA0-DC18BDE283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1950" y="32330"/>
            <a:ext cx="2030050" cy="1440180"/>
          </a:xfrm>
          <a:prstGeom prst="rect">
            <a:avLst/>
          </a:prstGeom>
        </p:spPr>
      </p:pic>
      <p:sp>
        <p:nvSpPr>
          <p:cNvPr id="9" name="TextBox 8">
            <a:extLst>
              <a:ext uri="{FF2B5EF4-FFF2-40B4-BE49-F238E27FC236}">
                <a16:creationId xmlns:a16="http://schemas.microsoft.com/office/drawing/2014/main" id="{3519AECD-C070-5CF2-8E94-9DF4828EC008}"/>
              </a:ext>
            </a:extLst>
          </p:cNvPr>
          <p:cNvSpPr txBox="1"/>
          <p:nvPr/>
        </p:nvSpPr>
        <p:spPr>
          <a:xfrm>
            <a:off x="518746" y="2410691"/>
            <a:ext cx="3607599" cy="3785652"/>
          </a:xfrm>
          <a:prstGeom prst="rect">
            <a:avLst/>
          </a:prstGeom>
          <a:noFill/>
        </p:spPr>
        <p:txBody>
          <a:bodyPr wrap="square" rtlCol="0">
            <a:spAutoFit/>
          </a:bodyPr>
          <a:lstStyle/>
          <a:p>
            <a:pPr marL="285750" indent="-285750">
              <a:buFontTx/>
              <a:buChar char="-"/>
            </a:pPr>
            <a:endParaRPr lang="en-GB" sz="1200" dirty="0"/>
          </a:p>
          <a:p>
            <a:r>
              <a:rPr lang="en-GB" sz="1200" dirty="0"/>
              <a:t>Using external data sources we can also plot these on a map and overlap them with polygons of applications to indicate for potential starts and completions.</a:t>
            </a:r>
          </a:p>
          <a:p>
            <a:endParaRPr lang="en-GB" sz="1200" dirty="0"/>
          </a:p>
          <a:p>
            <a:r>
              <a:rPr lang="en-GB" sz="1200" dirty="0"/>
              <a:t>Users can then start or complete the relevant unit(s) in the PLD data, choosing whichever date they think is most accurate. </a:t>
            </a:r>
          </a:p>
          <a:p>
            <a:pPr marL="285750" indent="-285750">
              <a:buFontTx/>
              <a:buChar char="-"/>
            </a:pPr>
            <a:endParaRPr lang="en-GB" sz="1200" dirty="0"/>
          </a:p>
          <a:p>
            <a:r>
              <a:rPr lang="en-GB" sz="1200" dirty="0"/>
              <a:t>We will be trailing the following datasets:</a:t>
            </a:r>
          </a:p>
          <a:p>
            <a:endParaRPr lang="en-GB" sz="1200" dirty="0"/>
          </a:p>
          <a:p>
            <a:pPr marL="742950" lvl="1" indent="-285750">
              <a:buFontTx/>
              <a:buChar char="-"/>
            </a:pPr>
            <a:r>
              <a:rPr lang="en-GB" sz="1200" dirty="0"/>
              <a:t>EPC</a:t>
            </a:r>
          </a:p>
          <a:p>
            <a:pPr marL="742950" lvl="1" indent="-285750">
              <a:buFontTx/>
              <a:buChar char="-"/>
            </a:pPr>
            <a:r>
              <a:rPr lang="en-GB" sz="1200" dirty="0"/>
              <a:t>Council Tax</a:t>
            </a:r>
          </a:p>
          <a:p>
            <a:pPr marL="742950" lvl="1" indent="-285750">
              <a:buFontTx/>
              <a:buChar char="-"/>
            </a:pPr>
            <a:r>
              <a:rPr lang="en-GB" sz="1200" dirty="0"/>
              <a:t>Building Control</a:t>
            </a:r>
          </a:p>
          <a:p>
            <a:pPr marL="742950" lvl="1" indent="-285750">
              <a:buFontTx/>
              <a:buChar char="-"/>
            </a:pPr>
            <a:r>
              <a:rPr lang="en-GB" sz="1200" dirty="0"/>
              <a:t>Street Naming and Numbering</a:t>
            </a:r>
          </a:p>
          <a:p>
            <a:pPr marL="742950" lvl="1" indent="-285750">
              <a:buFontTx/>
              <a:buChar char="-"/>
            </a:pPr>
            <a:endParaRPr lang="en-GB" sz="1200" dirty="0"/>
          </a:p>
          <a:p>
            <a:endParaRPr lang="en-GB" sz="1200" dirty="0"/>
          </a:p>
          <a:p>
            <a:endParaRPr lang="en-GB" sz="1200" dirty="0"/>
          </a:p>
          <a:p>
            <a:pPr marL="285750" indent="-285750">
              <a:buFontTx/>
              <a:buChar char="-"/>
            </a:pPr>
            <a:endParaRPr lang="en-GB" sz="1200" dirty="0"/>
          </a:p>
        </p:txBody>
      </p:sp>
      <p:pic>
        <p:nvPicPr>
          <p:cNvPr id="10" name="Picture 9">
            <a:extLst>
              <a:ext uri="{FF2B5EF4-FFF2-40B4-BE49-F238E27FC236}">
                <a16:creationId xmlns:a16="http://schemas.microsoft.com/office/drawing/2014/main" id="{BDB9E886-7ED7-3E46-0C96-72CCD58BE1E0}"/>
              </a:ext>
            </a:extLst>
          </p:cNvPr>
          <p:cNvPicPr>
            <a:picLocks noChangeAspect="1"/>
          </p:cNvPicPr>
          <p:nvPr/>
        </p:nvPicPr>
        <p:blipFill>
          <a:blip r:embed="rId3"/>
          <a:stretch>
            <a:fillRect/>
          </a:stretch>
        </p:blipFill>
        <p:spPr>
          <a:xfrm>
            <a:off x="4639088" y="2371020"/>
            <a:ext cx="7084113" cy="3402679"/>
          </a:xfrm>
          <a:prstGeom prst="rect">
            <a:avLst/>
          </a:prstGeom>
        </p:spPr>
      </p:pic>
      <p:sp>
        <p:nvSpPr>
          <p:cNvPr id="7" name="Title 1">
            <a:extLst>
              <a:ext uri="{FF2B5EF4-FFF2-40B4-BE49-F238E27FC236}">
                <a16:creationId xmlns:a16="http://schemas.microsoft.com/office/drawing/2014/main" id="{4E1A3FF3-B3A8-101C-CA7F-9A4BE984887D}"/>
              </a:ext>
            </a:extLst>
          </p:cNvPr>
          <p:cNvSpPr>
            <a:spLocks noGrp="1"/>
          </p:cNvSpPr>
          <p:nvPr>
            <p:ph type="title"/>
          </p:nvPr>
        </p:nvSpPr>
        <p:spPr>
          <a:xfrm>
            <a:off x="518746" y="393626"/>
            <a:ext cx="11032392" cy="1325563"/>
          </a:xfrm>
        </p:spPr>
        <p:txBody>
          <a:bodyPr>
            <a:noAutofit/>
          </a:bodyPr>
          <a:lstStyle/>
          <a:p>
            <a:r>
              <a:rPr lang="en-GB" sz="3600" b="1" dirty="0">
                <a:solidFill>
                  <a:schemeClr val="tx2"/>
                </a:solidFill>
                <a:latin typeface="+mn-lt"/>
              </a:rPr>
              <a:t>PLANS FOR 2026 </a:t>
            </a:r>
            <a:br>
              <a:rPr lang="en-GB" sz="3600" b="1" dirty="0">
                <a:solidFill>
                  <a:schemeClr val="tx2"/>
                </a:solidFill>
                <a:latin typeface="+mn-lt"/>
              </a:rPr>
            </a:br>
            <a:r>
              <a:rPr lang="en-GB" sz="2400" b="1" dirty="0">
                <a:solidFill>
                  <a:schemeClr val="tx2"/>
                </a:solidFill>
                <a:latin typeface="+mn-lt"/>
              </a:rPr>
              <a:t>Data Monitoring Module</a:t>
            </a:r>
            <a:endParaRPr lang="en-GB" sz="3600" b="1" dirty="0">
              <a:solidFill>
                <a:schemeClr val="tx2"/>
              </a:solidFill>
              <a:latin typeface="+mn-lt"/>
            </a:endParaRPr>
          </a:p>
        </p:txBody>
      </p:sp>
      <p:grpSp>
        <p:nvGrpSpPr>
          <p:cNvPr id="8" name="Group 7">
            <a:extLst>
              <a:ext uri="{FF2B5EF4-FFF2-40B4-BE49-F238E27FC236}">
                <a16:creationId xmlns:a16="http://schemas.microsoft.com/office/drawing/2014/main" id="{2AF93CE3-0628-3872-32A7-7C2CF1A08FE3}"/>
              </a:ext>
            </a:extLst>
          </p:cNvPr>
          <p:cNvGrpSpPr/>
          <p:nvPr/>
        </p:nvGrpSpPr>
        <p:grpSpPr>
          <a:xfrm>
            <a:off x="8066516" y="6351375"/>
            <a:ext cx="3921716" cy="373548"/>
            <a:chOff x="1458888" y="5491404"/>
            <a:chExt cx="3921716" cy="373548"/>
          </a:xfrm>
        </p:grpSpPr>
        <p:pic>
          <p:nvPicPr>
            <p:cNvPr id="11" name="Picture 10" descr="A black background with white text&#10;&#10;AI-generated content may be incorrect.">
              <a:extLst>
                <a:ext uri="{FF2B5EF4-FFF2-40B4-BE49-F238E27FC236}">
                  <a16:creationId xmlns:a16="http://schemas.microsoft.com/office/drawing/2014/main" id="{C2030EC9-893E-7709-B21C-9E5AC33EEB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2" name="Picture 11">
              <a:extLst>
                <a:ext uri="{FF2B5EF4-FFF2-40B4-BE49-F238E27FC236}">
                  <a16:creationId xmlns:a16="http://schemas.microsoft.com/office/drawing/2014/main" id="{D6239D2E-3920-F8DC-29F0-6251F5AE6504}"/>
                </a:ext>
              </a:extLst>
            </p:cNvPr>
            <p:cNvPicPr>
              <a:picLocks noChangeAspect="1"/>
            </p:cNvPicPr>
            <p:nvPr/>
          </p:nvPicPr>
          <p:blipFill>
            <a:blip r:embed="rId5"/>
            <a:stretch>
              <a:fillRect/>
            </a:stretch>
          </p:blipFill>
          <p:spPr>
            <a:xfrm>
              <a:off x="3416019" y="5491404"/>
              <a:ext cx="1964585" cy="373548"/>
            </a:xfrm>
            <a:prstGeom prst="rect">
              <a:avLst/>
            </a:prstGeom>
          </p:spPr>
        </p:pic>
        <p:cxnSp>
          <p:nvCxnSpPr>
            <p:cNvPr id="13" name="Straight Connector 12">
              <a:extLst>
                <a:ext uri="{FF2B5EF4-FFF2-40B4-BE49-F238E27FC236}">
                  <a16:creationId xmlns:a16="http://schemas.microsoft.com/office/drawing/2014/main" id="{2A266F77-D071-B3B2-675F-99943D2B1B1D}"/>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A603D5B6-ECEF-DCA5-E4F2-DD1B8802D06B}"/>
              </a:ext>
            </a:extLst>
          </p:cNvPr>
          <p:cNvPicPr>
            <a:picLocks noChangeAspect="1"/>
          </p:cNvPicPr>
          <p:nvPr/>
        </p:nvPicPr>
        <p:blipFill>
          <a:blip r:embed="rId6"/>
          <a:stretch>
            <a:fillRect/>
          </a:stretch>
        </p:blipFill>
        <p:spPr>
          <a:xfrm>
            <a:off x="10152383" y="6351375"/>
            <a:ext cx="1958584" cy="307384"/>
          </a:xfrm>
          <a:prstGeom prst="rect">
            <a:avLst/>
          </a:prstGeom>
        </p:spPr>
      </p:pic>
    </p:spTree>
    <p:extLst>
      <p:ext uri="{BB962C8B-B14F-4D97-AF65-F5344CB8AC3E}">
        <p14:creationId xmlns:p14="http://schemas.microsoft.com/office/powerpoint/2010/main" val="3626495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ogo with colorful dots and lines&#10;&#10;Description automatically generated">
            <a:extLst>
              <a:ext uri="{FF2B5EF4-FFF2-40B4-BE49-F238E27FC236}">
                <a16:creationId xmlns:a16="http://schemas.microsoft.com/office/drawing/2014/main" id="{AB498E12-75C4-EAF0-BBA0-DC18BDE283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1950" y="32330"/>
            <a:ext cx="2030050" cy="1440180"/>
          </a:xfrm>
          <a:prstGeom prst="rect">
            <a:avLst/>
          </a:prstGeom>
        </p:spPr>
      </p:pic>
      <p:sp>
        <p:nvSpPr>
          <p:cNvPr id="9" name="TextBox 8">
            <a:extLst>
              <a:ext uri="{FF2B5EF4-FFF2-40B4-BE49-F238E27FC236}">
                <a16:creationId xmlns:a16="http://schemas.microsoft.com/office/drawing/2014/main" id="{3519AECD-C070-5CF2-8E94-9DF4828EC008}"/>
              </a:ext>
            </a:extLst>
          </p:cNvPr>
          <p:cNvSpPr txBox="1"/>
          <p:nvPr/>
        </p:nvSpPr>
        <p:spPr>
          <a:xfrm>
            <a:off x="518746" y="2410691"/>
            <a:ext cx="3607599" cy="2492990"/>
          </a:xfrm>
          <a:prstGeom prst="rect">
            <a:avLst/>
          </a:prstGeom>
          <a:noFill/>
        </p:spPr>
        <p:txBody>
          <a:bodyPr wrap="square" rtlCol="0">
            <a:spAutoFit/>
          </a:bodyPr>
          <a:lstStyle/>
          <a:p>
            <a:pPr marL="742950" lvl="1" indent="-285750">
              <a:buFontTx/>
              <a:buChar char="-"/>
            </a:pPr>
            <a:endParaRPr lang="en-GB" sz="1200" dirty="0"/>
          </a:p>
          <a:p>
            <a:r>
              <a:rPr lang="en-GB" sz="1200" dirty="0"/>
              <a:t>The last element we are trialling for detecting Starts and Completion data is satellite imagery.</a:t>
            </a:r>
          </a:p>
          <a:p>
            <a:endParaRPr lang="en-GB" sz="1200" dirty="0"/>
          </a:p>
          <a:p>
            <a:r>
              <a:rPr lang="en-GB" sz="1200" dirty="0"/>
              <a:t>By using the polygon of the site and accessing the latest satellite data we can use Large Language Models to analyse if a site has start (or completed)</a:t>
            </a:r>
          </a:p>
          <a:p>
            <a:endParaRPr lang="en-GB" sz="1200" dirty="0"/>
          </a:p>
          <a:p>
            <a:r>
              <a:rPr lang="en-GB" sz="1200" dirty="0"/>
              <a:t>This initial trial was successful in interrupting that this site had started just by the red outline image alone.</a:t>
            </a:r>
          </a:p>
          <a:p>
            <a:endParaRPr lang="en-GB" sz="1200" dirty="0"/>
          </a:p>
          <a:p>
            <a:pPr marL="285750" indent="-285750">
              <a:buFontTx/>
              <a:buChar char="-"/>
            </a:pPr>
            <a:endParaRPr lang="en-GB" sz="1200" dirty="0"/>
          </a:p>
        </p:txBody>
      </p:sp>
      <p:pic>
        <p:nvPicPr>
          <p:cNvPr id="12" name="Content Placeholder 7" descr="A screenshot of a computer&#10;&#10;Description automatically generated">
            <a:extLst>
              <a:ext uri="{FF2B5EF4-FFF2-40B4-BE49-F238E27FC236}">
                <a16:creationId xmlns:a16="http://schemas.microsoft.com/office/drawing/2014/main" id="{5ED8E011-6921-3683-ED45-16ECA1994612}"/>
              </a:ext>
            </a:extLst>
          </p:cNvPr>
          <p:cNvPicPr>
            <a:picLocks noChangeAspect="1"/>
          </p:cNvPicPr>
          <p:nvPr/>
        </p:nvPicPr>
        <p:blipFill>
          <a:blip r:embed="rId3"/>
          <a:stretch>
            <a:fillRect/>
          </a:stretch>
        </p:blipFill>
        <p:spPr>
          <a:xfrm>
            <a:off x="5053140" y="1472510"/>
            <a:ext cx="5270180" cy="4953971"/>
          </a:xfrm>
          <a:prstGeom prst="rect">
            <a:avLst/>
          </a:prstGeom>
        </p:spPr>
      </p:pic>
      <p:sp>
        <p:nvSpPr>
          <p:cNvPr id="7" name="Title 1">
            <a:extLst>
              <a:ext uri="{FF2B5EF4-FFF2-40B4-BE49-F238E27FC236}">
                <a16:creationId xmlns:a16="http://schemas.microsoft.com/office/drawing/2014/main" id="{4E1A3FF3-B3A8-101C-CA7F-9A4BE984887D}"/>
              </a:ext>
            </a:extLst>
          </p:cNvPr>
          <p:cNvSpPr>
            <a:spLocks noGrp="1"/>
          </p:cNvSpPr>
          <p:nvPr>
            <p:ph type="title"/>
          </p:nvPr>
        </p:nvSpPr>
        <p:spPr>
          <a:xfrm>
            <a:off x="518746" y="393626"/>
            <a:ext cx="11032392" cy="1325563"/>
          </a:xfrm>
        </p:spPr>
        <p:txBody>
          <a:bodyPr>
            <a:noAutofit/>
          </a:bodyPr>
          <a:lstStyle/>
          <a:p>
            <a:r>
              <a:rPr lang="en-GB" sz="3600" b="1" dirty="0">
                <a:solidFill>
                  <a:schemeClr val="tx2"/>
                </a:solidFill>
                <a:latin typeface="+mn-lt"/>
              </a:rPr>
              <a:t>PLANS FOR 2026 </a:t>
            </a:r>
            <a:br>
              <a:rPr lang="en-GB" sz="3600" b="1" dirty="0">
                <a:solidFill>
                  <a:schemeClr val="tx2"/>
                </a:solidFill>
                <a:latin typeface="+mn-lt"/>
              </a:rPr>
            </a:br>
            <a:r>
              <a:rPr lang="en-GB" sz="2400" b="1" dirty="0">
                <a:solidFill>
                  <a:schemeClr val="tx2"/>
                </a:solidFill>
                <a:latin typeface="+mn-lt"/>
              </a:rPr>
              <a:t>Data Monitoring Module</a:t>
            </a:r>
            <a:endParaRPr lang="en-GB" sz="3600" b="1" dirty="0">
              <a:solidFill>
                <a:schemeClr val="tx2"/>
              </a:solidFill>
              <a:latin typeface="+mn-lt"/>
            </a:endParaRPr>
          </a:p>
        </p:txBody>
      </p:sp>
      <p:grpSp>
        <p:nvGrpSpPr>
          <p:cNvPr id="8" name="Group 7">
            <a:extLst>
              <a:ext uri="{FF2B5EF4-FFF2-40B4-BE49-F238E27FC236}">
                <a16:creationId xmlns:a16="http://schemas.microsoft.com/office/drawing/2014/main" id="{F5A6D8E0-BFF4-D3F3-A9C4-598B83B88FBA}"/>
              </a:ext>
            </a:extLst>
          </p:cNvPr>
          <p:cNvGrpSpPr/>
          <p:nvPr/>
        </p:nvGrpSpPr>
        <p:grpSpPr>
          <a:xfrm>
            <a:off x="361687" y="6277600"/>
            <a:ext cx="3921716" cy="373548"/>
            <a:chOff x="1458888" y="5491404"/>
            <a:chExt cx="3921716" cy="373548"/>
          </a:xfrm>
        </p:grpSpPr>
        <p:pic>
          <p:nvPicPr>
            <p:cNvPr id="10" name="Picture 9" descr="A black background with white text&#10;&#10;AI-generated content may be incorrect.">
              <a:extLst>
                <a:ext uri="{FF2B5EF4-FFF2-40B4-BE49-F238E27FC236}">
                  <a16:creationId xmlns:a16="http://schemas.microsoft.com/office/drawing/2014/main" id="{25F98AB0-5856-7234-38A2-2A047BE45D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1" name="Picture 10">
              <a:extLst>
                <a:ext uri="{FF2B5EF4-FFF2-40B4-BE49-F238E27FC236}">
                  <a16:creationId xmlns:a16="http://schemas.microsoft.com/office/drawing/2014/main" id="{BD3FD084-3CBB-D1B9-E808-C127EA62C647}"/>
                </a:ext>
              </a:extLst>
            </p:cNvPr>
            <p:cNvPicPr>
              <a:picLocks noChangeAspect="1"/>
            </p:cNvPicPr>
            <p:nvPr/>
          </p:nvPicPr>
          <p:blipFill>
            <a:blip r:embed="rId5"/>
            <a:stretch>
              <a:fillRect/>
            </a:stretch>
          </p:blipFill>
          <p:spPr>
            <a:xfrm>
              <a:off x="3416019" y="5491404"/>
              <a:ext cx="1964585" cy="373548"/>
            </a:xfrm>
            <a:prstGeom prst="rect">
              <a:avLst/>
            </a:prstGeom>
          </p:spPr>
        </p:pic>
        <p:cxnSp>
          <p:nvCxnSpPr>
            <p:cNvPr id="13" name="Straight Connector 12">
              <a:extLst>
                <a:ext uri="{FF2B5EF4-FFF2-40B4-BE49-F238E27FC236}">
                  <a16:creationId xmlns:a16="http://schemas.microsoft.com/office/drawing/2014/main" id="{BB38D8C3-CF1C-1056-3373-1F6243008853}"/>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CD008B4C-E886-7E13-2BF5-1A4F42D4FF38}"/>
              </a:ext>
            </a:extLst>
          </p:cNvPr>
          <p:cNvPicPr>
            <a:picLocks noChangeAspect="1"/>
          </p:cNvPicPr>
          <p:nvPr/>
        </p:nvPicPr>
        <p:blipFill>
          <a:blip r:embed="rId6"/>
          <a:stretch>
            <a:fillRect/>
          </a:stretch>
        </p:blipFill>
        <p:spPr>
          <a:xfrm>
            <a:off x="2447554" y="6298236"/>
            <a:ext cx="1958584" cy="307384"/>
          </a:xfrm>
          <a:prstGeom prst="rect">
            <a:avLst/>
          </a:prstGeom>
        </p:spPr>
      </p:pic>
    </p:spTree>
    <p:extLst>
      <p:ext uri="{BB962C8B-B14F-4D97-AF65-F5344CB8AC3E}">
        <p14:creationId xmlns:p14="http://schemas.microsoft.com/office/powerpoint/2010/main" val="287854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ogo with colorful dots and lines&#10;&#10;Description automatically generated">
            <a:extLst>
              <a:ext uri="{FF2B5EF4-FFF2-40B4-BE49-F238E27FC236}">
                <a16:creationId xmlns:a16="http://schemas.microsoft.com/office/drawing/2014/main" id="{AB498E12-75C4-EAF0-BBA0-DC18BDE283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1950" y="32330"/>
            <a:ext cx="2030050" cy="1440180"/>
          </a:xfrm>
          <a:prstGeom prst="rect">
            <a:avLst/>
          </a:prstGeom>
        </p:spPr>
      </p:pic>
      <p:sp>
        <p:nvSpPr>
          <p:cNvPr id="9" name="TextBox 8">
            <a:extLst>
              <a:ext uri="{FF2B5EF4-FFF2-40B4-BE49-F238E27FC236}">
                <a16:creationId xmlns:a16="http://schemas.microsoft.com/office/drawing/2014/main" id="{3519AECD-C070-5CF2-8E94-9DF4828EC008}"/>
              </a:ext>
            </a:extLst>
          </p:cNvPr>
          <p:cNvSpPr txBox="1"/>
          <p:nvPr/>
        </p:nvSpPr>
        <p:spPr>
          <a:xfrm>
            <a:off x="660151" y="1722941"/>
            <a:ext cx="4103077" cy="4801314"/>
          </a:xfrm>
          <a:prstGeom prst="rect">
            <a:avLst/>
          </a:prstGeom>
          <a:noFill/>
        </p:spPr>
        <p:txBody>
          <a:bodyPr wrap="square" rtlCol="0">
            <a:spAutoFit/>
          </a:bodyPr>
          <a:lstStyle/>
          <a:p>
            <a:pPr marL="742950" lvl="1" indent="-285750">
              <a:buFontTx/>
              <a:buChar char="-"/>
            </a:pPr>
            <a:endParaRPr lang="en-GB" sz="1200" dirty="0"/>
          </a:p>
          <a:p>
            <a:r>
              <a:rPr lang="en-GB" sz="1200" dirty="0"/>
              <a:t>We are also looking to build a Developer Portal, enabling councils to contact developers for which units they have started/completed, using the PLD data directly</a:t>
            </a:r>
          </a:p>
          <a:p>
            <a:endParaRPr lang="en-GB" sz="1200" dirty="0"/>
          </a:p>
          <a:p>
            <a:r>
              <a:rPr lang="en-GB" sz="1200" dirty="0"/>
              <a:t>In its basic form this would look something like:</a:t>
            </a:r>
          </a:p>
          <a:p>
            <a:endParaRPr lang="en-GB" sz="1100" dirty="0"/>
          </a:p>
          <a:p>
            <a:pPr algn="ctr"/>
            <a:r>
              <a:rPr lang="en-GB" sz="1100" dirty="0"/>
              <a:t>Council user emails developer with link to their ‘live’ sites</a:t>
            </a:r>
          </a:p>
          <a:p>
            <a:pPr algn="ctr"/>
            <a:endParaRPr lang="en-GB" sz="1100" dirty="0"/>
          </a:p>
          <a:p>
            <a:pPr algn="ctr"/>
            <a:endParaRPr lang="en-GB" sz="1100" dirty="0"/>
          </a:p>
          <a:p>
            <a:pPr algn="ctr"/>
            <a:r>
              <a:rPr lang="en-GB" sz="1100" dirty="0"/>
              <a:t>Developer views the data for application, including all unit information</a:t>
            </a:r>
          </a:p>
          <a:p>
            <a:pPr algn="ctr"/>
            <a:endParaRPr lang="en-GB" sz="1100" dirty="0"/>
          </a:p>
          <a:p>
            <a:pPr algn="ctr"/>
            <a:endParaRPr lang="en-GB" sz="1100" dirty="0"/>
          </a:p>
          <a:p>
            <a:pPr algn="ctr"/>
            <a:r>
              <a:rPr lang="en-GB" sz="1100" dirty="0"/>
              <a:t>Developer completes start and completion dates on units where applicable (and other data potentially</a:t>
            </a:r>
          </a:p>
          <a:p>
            <a:pPr algn="ctr"/>
            <a:endParaRPr lang="en-GB" sz="1100" dirty="0"/>
          </a:p>
          <a:p>
            <a:pPr algn="ctr"/>
            <a:endParaRPr lang="en-GB" sz="1100" dirty="0"/>
          </a:p>
          <a:p>
            <a:pPr algn="ctr"/>
            <a:r>
              <a:rPr lang="en-GB" sz="1100" dirty="0"/>
              <a:t>Data doesn’t automatically update system but requires council user to accept the change</a:t>
            </a:r>
          </a:p>
          <a:p>
            <a:pPr algn="ctr"/>
            <a:endParaRPr lang="en-GB" sz="1100" dirty="0"/>
          </a:p>
          <a:p>
            <a:pPr algn="ctr"/>
            <a:endParaRPr lang="en-GB" sz="1100" dirty="0"/>
          </a:p>
          <a:p>
            <a:pPr algn="ctr"/>
            <a:r>
              <a:rPr lang="en-GB" sz="1100" dirty="0"/>
              <a:t>Starts and Completions date is updated</a:t>
            </a:r>
          </a:p>
          <a:p>
            <a:endParaRPr lang="en-GB" sz="1200" dirty="0"/>
          </a:p>
          <a:p>
            <a:endParaRPr lang="en-GB" sz="1200" dirty="0"/>
          </a:p>
          <a:p>
            <a:pPr marL="285750" indent="-285750">
              <a:buFontTx/>
              <a:buChar char="-"/>
            </a:pPr>
            <a:endParaRPr lang="en-GB" sz="1200" dirty="0"/>
          </a:p>
        </p:txBody>
      </p:sp>
      <p:pic>
        <p:nvPicPr>
          <p:cNvPr id="5" name="Picture 4">
            <a:extLst>
              <a:ext uri="{FF2B5EF4-FFF2-40B4-BE49-F238E27FC236}">
                <a16:creationId xmlns:a16="http://schemas.microsoft.com/office/drawing/2014/main" id="{7D76B041-28DD-8027-A721-47D7E6A40D86}"/>
              </a:ext>
            </a:extLst>
          </p:cNvPr>
          <p:cNvPicPr>
            <a:picLocks noChangeAspect="1"/>
          </p:cNvPicPr>
          <p:nvPr/>
        </p:nvPicPr>
        <p:blipFill>
          <a:blip r:embed="rId3"/>
          <a:srcRect l="2614" t="3194" r="2716" b="5457"/>
          <a:stretch/>
        </p:blipFill>
        <p:spPr>
          <a:xfrm>
            <a:off x="5284177" y="1922956"/>
            <a:ext cx="5750170" cy="390378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Arrow: Right 9">
            <a:extLst>
              <a:ext uri="{FF2B5EF4-FFF2-40B4-BE49-F238E27FC236}">
                <a16:creationId xmlns:a16="http://schemas.microsoft.com/office/drawing/2014/main" id="{B2DF9DE2-B11D-0ADE-1D2E-437690C8863A}"/>
              </a:ext>
            </a:extLst>
          </p:cNvPr>
          <p:cNvSpPr/>
          <p:nvPr/>
        </p:nvSpPr>
        <p:spPr>
          <a:xfrm rot="5400000">
            <a:off x="2494383" y="3244918"/>
            <a:ext cx="230091" cy="268934"/>
          </a:xfrm>
          <a:custGeom>
            <a:avLst/>
            <a:gdLst>
              <a:gd name="csX0" fmla="*/ 0 w 230091"/>
              <a:gd name="csY0" fmla="*/ 67234 h 268934"/>
              <a:gd name="csX1" fmla="*/ 115046 w 230091"/>
              <a:gd name="csY1" fmla="*/ 67234 h 268934"/>
              <a:gd name="csX2" fmla="*/ 115046 w 230091"/>
              <a:gd name="csY2" fmla="*/ 0 h 268934"/>
              <a:gd name="csX3" fmla="*/ 230091 w 230091"/>
              <a:gd name="csY3" fmla="*/ 134467 h 268934"/>
              <a:gd name="csX4" fmla="*/ 115046 w 230091"/>
              <a:gd name="csY4" fmla="*/ 268934 h 268934"/>
              <a:gd name="csX5" fmla="*/ 115046 w 230091"/>
              <a:gd name="csY5" fmla="*/ 201701 h 268934"/>
              <a:gd name="csX6" fmla="*/ 0 w 230091"/>
              <a:gd name="csY6" fmla="*/ 201701 h 268934"/>
              <a:gd name="csX7" fmla="*/ 0 w 230091"/>
              <a:gd name="csY7" fmla="*/ 67234 h 2689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30091" h="268934" fill="none" extrusionOk="0">
                <a:moveTo>
                  <a:pt x="0" y="67234"/>
                </a:moveTo>
                <a:cubicBezTo>
                  <a:pt x="55582" y="71486"/>
                  <a:pt x="89580" y="62502"/>
                  <a:pt x="115046" y="67234"/>
                </a:cubicBezTo>
                <a:cubicBezTo>
                  <a:pt x="112411" y="34909"/>
                  <a:pt x="117863" y="30650"/>
                  <a:pt x="115046" y="0"/>
                </a:cubicBezTo>
                <a:cubicBezTo>
                  <a:pt x="174130" y="62235"/>
                  <a:pt x="204548" y="96307"/>
                  <a:pt x="230091" y="134467"/>
                </a:cubicBezTo>
                <a:cubicBezTo>
                  <a:pt x="196268" y="173712"/>
                  <a:pt x="146347" y="226920"/>
                  <a:pt x="115046" y="268934"/>
                </a:cubicBezTo>
                <a:cubicBezTo>
                  <a:pt x="116196" y="254703"/>
                  <a:pt x="112214" y="229226"/>
                  <a:pt x="115046" y="201701"/>
                </a:cubicBezTo>
                <a:cubicBezTo>
                  <a:pt x="85547" y="202412"/>
                  <a:pt x="35490" y="200691"/>
                  <a:pt x="0" y="201701"/>
                </a:cubicBezTo>
                <a:cubicBezTo>
                  <a:pt x="-2267" y="174367"/>
                  <a:pt x="4797" y="131766"/>
                  <a:pt x="0" y="67234"/>
                </a:cubicBezTo>
                <a:close/>
              </a:path>
              <a:path w="230091" h="268934" stroke="0" extrusionOk="0">
                <a:moveTo>
                  <a:pt x="0" y="67234"/>
                </a:moveTo>
                <a:cubicBezTo>
                  <a:pt x="44068" y="72636"/>
                  <a:pt x="67387" y="67798"/>
                  <a:pt x="115046" y="67234"/>
                </a:cubicBezTo>
                <a:cubicBezTo>
                  <a:pt x="118038" y="51711"/>
                  <a:pt x="111807" y="23000"/>
                  <a:pt x="115046" y="0"/>
                </a:cubicBezTo>
                <a:cubicBezTo>
                  <a:pt x="150976" y="43704"/>
                  <a:pt x="175748" y="80397"/>
                  <a:pt x="230091" y="134467"/>
                </a:cubicBezTo>
                <a:cubicBezTo>
                  <a:pt x="203656" y="169492"/>
                  <a:pt x="164335" y="218927"/>
                  <a:pt x="115046" y="268934"/>
                </a:cubicBezTo>
                <a:cubicBezTo>
                  <a:pt x="115826" y="247443"/>
                  <a:pt x="115787" y="234831"/>
                  <a:pt x="115046" y="201701"/>
                </a:cubicBezTo>
                <a:cubicBezTo>
                  <a:pt x="58074" y="197820"/>
                  <a:pt x="41108" y="201580"/>
                  <a:pt x="0" y="201701"/>
                </a:cubicBezTo>
                <a:cubicBezTo>
                  <a:pt x="-2290" y="162765"/>
                  <a:pt x="-1457" y="105381"/>
                  <a:pt x="0" y="67234"/>
                </a:cubicBezTo>
                <a:close/>
              </a:path>
            </a:pathLst>
          </a:custGeom>
          <a:solidFill>
            <a:srgbClr val="FF0000"/>
          </a:solidFill>
          <a:ln>
            <a:extLst>
              <a:ext uri="{C807C97D-BFC1-408E-A445-0C87EB9F89A2}">
                <ask:lineSketchStyleProps xmlns:ask="http://schemas.microsoft.com/office/drawing/2018/sketchyshapes" sd="3664798973">
                  <a:prstGeom prst="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row: Right 9">
            <a:extLst>
              <a:ext uri="{FF2B5EF4-FFF2-40B4-BE49-F238E27FC236}">
                <a16:creationId xmlns:a16="http://schemas.microsoft.com/office/drawing/2014/main" id="{189800FF-1780-34E5-FEAB-EC9EC8F21CB5}"/>
              </a:ext>
            </a:extLst>
          </p:cNvPr>
          <p:cNvSpPr/>
          <p:nvPr/>
        </p:nvSpPr>
        <p:spPr>
          <a:xfrm rot="5400000">
            <a:off x="2494383" y="3928981"/>
            <a:ext cx="230091" cy="268934"/>
          </a:xfrm>
          <a:custGeom>
            <a:avLst/>
            <a:gdLst>
              <a:gd name="csX0" fmla="*/ 0 w 230091"/>
              <a:gd name="csY0" fmla="*/ 67234 h 268934"/>
              <a:gd name="csX1" fmla="*/ 115046 w 230091"/>
              <a:gd name="csY1" fmla="*/ 67234 h 268934"/>
              <a:gd name="csX2" fmla="*/ 115046 w 230091"/>
              <a:gd name="csY2" fmla="*/ 0 h 268934"/>
              <a:gd name="csX3" fmla="*/ 230091 w 230091"/>
              <a:gd name="csY3" fmla="*/ 134467 h 268934"/>
              <a:gd name="csX4" fmla="*/ 115046 w 230091"/>
              <a:gd name="csY4" fmla="*/ 268934 h 268934"/>
              <a:gd name="csX5" fmla="*/ 115046 w 230091"/>
              <a:gd name="csY5" fmla="*/ 201701 h 268934"/>
              <a:gd name="csX6" fmla="*/ 0 w 230091"/>
              <a:gd name="csY6" fmla="*/ 201701 h 268934"/>
              <a:gd name="csX7" fmla="*/ 0 w 230091"/>
              <a:gd name="csY7" fmla="*/ 67234 h 2689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30091" h="268934" fill="none" extrusionOk="0">
                <a:moveTo>
                  <a:pt x="0" y="67234"/>
                </a:moveTo>
                <a:cubicBezTo>
                  <a:pt x="55582" y="71486"/>
                  <a:pt x="89580" y="62502"/>
                  <a:pt x="115046" y="67234"/>
                </a:cubicBezTo>
                <a:cubicBezTo>
                  <a:pt x="112411" y="34909"/>
                  <a:pt x="117863" y="30650"/>
                  <a:pt x="115046" y="0"/>
                </a:cubicBezTo>
                <a:cubicBezTo>
                  <a:pt x="174130" y="62235"/>
                  <a:pt x="204548" y="96307"/>
                  <a:pt x="230091" y="134467"/>
                </a:cubicBezTo>
                <a:cubicBezTo>
                  <a:pt x="196268" y="173712"/>
                  <a:pt x="146347" y="226920"/>
                  <a:pt x="115046" y="268934"/>
                </a:cubicBezTo>
                <a:cubicBezTo>
                  <a:pt x="116196" y="254703"/>
                  <a:pt x="112214" y="229226"/>
                  <a:pt x="115046" y="201701"/>
                </a:cubicBezTo>
                <a:cubicBezTo>
                  <a:pt x="85547" y="202412"/>
                  <a:pt x="35490" y="200691"/>
                  <a:pt x="0" y="201701"/>
                </a:cubicBezTo>
                <a:cubicBezTo>
                  <a:pt x="-2267" y="174367"/>
                  <a:pt x="4797" y="131766"/>
                  <a:pt x="0" y="67234"/>
                </a:cubicBezTo>
                <a:close/>
              </a:path>
              <a:path w="230091" h="268934" stroke="0" extrusionOk="0">
                <a:moveTo>
                  <a:pt x="0" y="67234"/>
                </a:moveTo>
                <a:cubicBezTo>
                  <a:pt x="44068" y="72636"/>
                  <a:pt x="67387" y="67798"/>
                  <a:pt x="115046" y="67234"/>
                </a:cubicBezTo>
                <a:cubicBezTo>
                  <a:pt x="118038" y="51711"/>
                  <a:pt x="111807" y="23000"/>
                  <a:pt x="115046" y="0"/>
                </a:cubicBezTo>
                <a:cubicBezTo>
                  <a:pt x="150976" y="43704"/>
                  <a:pt x="175748" y="80397"/>
                  <a:pt x="230091" y="134467"/>
                </a:cubicBezTo>
                <a:cubicBezTo>
                  <a:pt x="203656" y="169492"/>
                  <a:pt x="164335" y="218927"/>
                  <a:pt x="115046" y="268934"/>
                </a:cubicBezTo>
                <a:cubicBezTo>
                  <a:pt x="115826" y="247443"/>
                  <a:pt x="115787" y="234831"/>
                  <a:pt x="115046" y="201701"/>
                </a:cubicBezTo>
                <a:cubicBezTo>
                  <a:pt x="58074" y="197820"/>
                  <a:pt x="41108" y="201580"/>
                  <a:pt x="0" y="201701"/>
                </a:cubicBezTo>
                <a:cubicBezTo>
                  <a:pt x="-2290" y="162765"/>
                  <a:pt x="-1457" y="105381"/>
                  <a:pt x="0" y="67234"/>
                </a:cubicBezTo>
                <a:close/>
              </a:path>
            </a:pathLst>
          </a:custGeom>
          <a:solidFill>
            <a:srgbClr val="FF0000"/>
          </a:solidFill>
          <a:ln>
            <a:extLst>
              <a:ext uri="{C807C97D-BFC1-408E-A445-0C87EB9F89A2}">
                <ask:lineSketchStyleProps xmlns:ask="http://schemas.microsoft.com/office/drawing/2018/sketchyshapes" sd="3664798973">
                  <a:prstGeom prst="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Right 9">
            <a:extLst>
              <a:ext uri="{FF2B5EF4-FFF2-40B4-BE49-F238E27FC236}">
                <a16:creationId xmlns:a16="http://schemas.microsoft.com/office/drawing/2014/main" id="{ACB8AFAE-95B0-D1FB-239A-C6B661735729}"/>
              </a:ext>
            </a:extLst>
          </p:cNvPr>
          <p:cNvSpPr/>
          <p:nvPr/>
        </p:nvSpPr>
        <p:spPr>
          <a:xfrm rot="5400000">
            <a:off x="2494383" y="4613044"/>
            <a:ext cx="230091" cy="268934"/>
          </a:xfrm>
          <a:custGeom>
            <a:avLst/>
            <a:gdLst>
              <a:gd name="csX0" fmla="*/ 0 w 230091"/>
              <a:gd name="csY0" fmla="*/ 67234 h 268934"/>
              <a:gd name="csX1" fmla="*/ 115046 w 230091"/>
              <a:gd name="csY1" fmla="*/ 67234 h 268934"/>
              <a:gd name="csX2" fmla="*/ 115046 w 230091"/>
              <a:gd name="csY2" fmla="*/ 0 h 268934"/>
              <a:gd name="csX3" fmla="*/ 230091 w 230091"/>
              <a:gd name="csY3" fmla="*/ 134467 h 268934"/>
              <a:gd name="csX4" fmla="*/ 115046 w 230091"/>
              <a:gd name="csY4" fmla="*/ 268934 h 268934"/>
              <a:gd name="csX5" fmla="*/ 115046 w 230091"/>
              <a:gd name="csY5" fmla="*/ 201701 h 268934"/>
              <a:gd name="csX6" fmla="*/ 0 w 230091"/>
              <a:gd name="csY6" fmla="*/ 201701 h 268934"/>
              <a:gd name="csX7" fmla="*/ 0 w 230091"/>
              <a:gd name="csY7" fmla="*/ 67234 h 2689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30091" h="268934" fill="none" extrusionOk="0">
                <a:moveTo>
                  <a:pt x="0" y="67234"/>
                </a:moveTo>
                <a:cubicBezTo>
                  <a:pt x="55582" y="71486"/>
                  <a:pt x="89580" y="62502"/>
                  <a:pt x="115046" y="67234"/>
                </a:cubicBezTo>
                <a:cubicBezTo>
                  <a:pt x="112411" y="34909"/>
                  <a:pt x="117863" y="30650"/>
                  <a:pt x="115046" y="0"/>
                </a:cubicBezTo>
                <a:cubicBezTo>
                  <a:pt x="174130" y="62235"/>
                  <a:pt x="204548" y="96307"/>
                  <a:pt x="230091" y="134467"/>
                </a:cubicBezTo>
                <a:cubicBezTo>
                  <a:pt x="196268" y="173712"/>
                  <a:pt x="146347" y="226920"/>
                  <a:pt x="115046" y="268934"/>
                </a:cubicBezTo>
                <a:cubicBezTo>
                  <a:pt x="116196" y="254703"/>
                  <a:pt x="112214" y="229226"/>
                  <a:pt x="115046" y="201701"/>
                </a:cubicBezTo>
                <a:cubicBezTo>
                  <a:pt x="85547" y="202412"/>
                  <a:pt x="35490" y="200691"/>
                  <a:pt x="0" y="201701"/>
                </a:cubicBezTo>
                <a:cubicBezTo>
                  <a:pt x="-2267" y="174367"/>
                  <a:pt x="4797" y="131766"/>
                  <a:pt x="0" y="67234"/>
                </a:cubicBezTo>
                <a:close/>
              </a:path>
              <a:path w="230091" h="268934" stroke="0" extrusionOk="0">
                <a:moveTo>
                  <a:pt x="0" y="67234"/>
                </a:moveTo>
                <a:cubicBezTo>
                  <a:pt x="44068" y="72636"/>
                  <a:pt x="67387" y="67798"/>
                  <a:pt x="115046" y="67234"/>
                </a:cubicBezTo>
                <a:cubicBezTo>
                  <a:pt x="118038" y="51711"/>
                  <a:pt x="111807" y="23000"/>
                  <a:pt x="115046" y="0"/>
                </a:cubicBezTo>
                <a:cubicBezTo>
                  <a:pt x="150976" y="43704"/>
                  <a:pt x="175748" y="80397"/>
                  <a:pt x="230091" y="134467"/>
                </a:cubicBezTo>
                <a:cubicBezTo>
                  <a:pt x="203656" y="169492"/>
                  <a:pt x="164335" y="218927"/>
                  <a:pt x="115046" y="268934"/>
                </a:cubicBezTo>
                <a:cubicBezTo>
                  <a:pt x="115826" y="247443"/>
                  <a:pt x="115787" y="234831"/>
                  <a:pt x="115046" y="201701"/>
                </a:cubicBezTo>
                <a:cubicBezTo>
                  <a:pt x="58074" y="197820"/>
                  <a:pt x="41108" y="201580"/>
                  <a:pt x="0" y="201701"/>
                </a:cubicBezTo>
                <a:cubicBezTo>
                  <a:pt x="-2290" y="162765"/>
                  <a:pt x="-1457" y="105381"/>
                  <a:pt x="0" y="67234"/>
                </a:cubicBezTo>
                <a:close/>
              </a:path>
            </a:pathLst>
          </a:custGeom>
          <a:solidFill>
            <a:srgbClr val="FF0000"/>
          </a:solidFill>
          <a:ln>
            <a:extLst>
              <a:ext uri="{C807C97D-BFC1-408E-A445-0C87EB9F89A2}">
                <ask:lineSketchStyleProps xmlns:ask="http://schemas.microsoft.com/office/drawing/2018/sketchyshapes" sd="3664798973">
                  <a:prstGeom prst="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Arrow: Right 9">
            <a:extLst>
              <a:ext uri="{FF2B5EF4-FFF2-40B4-BE49-F238E27FC236}">
                <a16:creationId xmlns:a16="http://schemas.microsoft.com/office/drawing/2014/main" id="{8EE93776-5E5D-5C5E-B299-973ED444E0C8}"/>
              </a:ext>
            </a:extLst>
          </p:cNvPr>
          <p:cNvSpPr/>
          <p:nvPr/>
        </p:nvSpPr>
        <p:spPr>
          <a:xfrm rot="5400000">
            <a:off x="2488797" y="5259798"/>
            <a:ext cx="230091" cy="268934"/>
          </a:xfrm>
          <a:custGeom>
            <a:avLst/>
            <a:gdLst>
              <a:gd name="csX0" fmla="*/ 0 w 230091"/>
              <a:gd name="csY0" fmla="*/ 67234 h 268934"/>
              <a:gd name="csX1" fmla="*/ 115046 w 230091"/>
              <a:gd name="csY1" fmla="*/ 67234 h 268934"/>
              <a:gd name="csX2" fmla="*/ 115046 w 230091"/>
              <a:gd name="csY2" fmla="*/ 0 h 268934"/>
              <a:gd name="csX3" fmla="*/ 230091 w 230091"/>
              <a:gd name="csY3" fmla="*/ 134467 h 268934"/>
              <a:gd name="csX4" fmla="*/ 115046 w 230091"/>
              <a:gd name="csY4" fmla="*/ 268934 h 268934"/>
              <a:gd name="csX5" fmla="*/ 115046 w 230091"/>
              <a:gd name="csY5" fmla="*/ 201701 h 268934"/>
              <a:gd name="csX6" fmla="*/ 0 w 230091"/>
              <a:gd name="csY6" fmla="*/ 201701 h 268934"/>
              <a:gd name="csX7" fmla="*/ 0 w 230091"/>
              <a:gd name="csY7" fmla="*/ 67234 h 2689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30091" h="268934" fill="none" extrusionOk="0">
                <a:moveTo>
                  <a:pt x="0" y="67234"/>
                </a:moveTo>
                <a:cubicBezTo>
                  <a:pt x="55582" y="71486"/>
                  <a:pt x="89580" y="62502"/>
                  <a:pt x="115046" y="67234"/>
                </a:cubicBezTo>
                <a:cubicBezTo>
                  <a:pt x="112411" y="34909"/>
                  <a:pt x="117863" y="30650"/>
                  <a:pt x="115046" y="0"/>
                </a:cubicBezTo>
                <a:cubicBezTo>
                  <a:pt x="174130" y="62235"/>
                  <a:pt x="204548" y="96307"/>
                  <a:pt x="230091" y="134467"/>
                </a:cubicBezTo>
                <a:cubicBezTo>
                  <a:pt x="196268" y="173712"/>
                  <a:pt x="146347" y="226920"/>
                  <a:pt x="115046" y="268934"/>
                </a:cubicBezTo>
                <a:cubicBezTo>
                  <a:pt x="116196" y="254703"/>
                  <a:pt x="112214" y="229226"/>
                  <a:pt x="115046" y="201701"/>
                </a:cubicBezTo>
                <a:cubicBezTo>
                  <a:pt x="85547" y="202412"/>
                  <a:pt x="35490" y="200691"/>
                  <a:pt x="0" y="201701"/>
                </a:cubicBezTo>
                <a:cubicBezTo>
                  <a:pt x="-2267" y="174367"/>
                  <a:pt x="4797" y="131766"/>
                  <a:pt x="0" y="67234"/>
                </a:cubicBezTo>
                <a:close/>
              </a:path>
              <a:path w="230091" h="268934" stroke="0" extrusionOk="0">
                <a:moveTo>
                  <a:pt x="0" y="67234"/>
                </a:moveTo>
                <a:cubicBezTo>
                  <a:pt x="44068" y="72636"/>
                  <a:pt x="67387" y="67798"/>
                  <a:pt x="115046" y="67234"/>
                </a:cubicBezTo>
                <a:cubicBezTo>
                  <a:pt x="118038" y="51711"/>
                  <a:pt x="111807" y="23000"/>
                  <a:pt x="115046" y="0"/>
                </a:cubicBezTo>
                <a:cubicBezTo>
                  <a:pt x="150976" y="43704"/>
                  <a:pt x="175748" y="80397"/>
                  <a:pt x="230091" y="134467"/>
                </a:cubicBezTo>
                <a:cubicBezTo>
                  <a:pt x="203656" y="169492"/>
                  <a:pt x="164335" y="218927"/>
                  <a:pt x="115046" y="268934"/>
                </a:cubicBezTo>
                <a:cubicBezTo>
                  <a:pt x="115826" y="247443"/>
                  <a:pt x="115787" y="234831"/>
                  <a:pt x="115046" y="201701"/>
                </a:cubicBezTo>
                <a:cubicBezTo>
                  <a:pt x="58074" y="197820"/>
                  <a:pt x="41108" y="201580"/>
                  <a:pt x="0" y="201701"/>
                </a:cubicBezTo>
                <a:cubicBezTo>
                  <a:pt x="-2290" y="162765"/>
                  <a:pt x="-1457" y="105381"/>
                  <a:pt x="0" y="67234"/>
                </a:cubicBezTo>
                <a:close/>
              </a:path>
            </a:pathLst>
          </a:custGeom>
          <a:solidFill>
            <a:srgbClr val="FF0000"/>
          </a:solidFill>
          <a:ln>
            <a:extLst>
              <a:ext uri="{C807C97D-BFC1-408E-A445-0C87EB9F89A2}">
                <ask:lineSketchStyleProps xmlns:ask="http://schemas.microsoft.com/office/drawing/2018/sketchyshapes" sd="3664798973">
                  <a:prstGeom prst="rightArrow">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1">
            <a:extLst>
              <a:ext uri="{FF2B5EF4-FFF2-40B4-BE49-F238E27FC236}">
                <a16:creationId xmlns:a16="http://schemas.microsoft.com/office/drawing/2014/main" id="{A22B6383-00D3-75BD-2BE4-D6239448C6AD}"/>
              </a:ext>
            </a:extLst>
          </p:cNvPr>
          <p:cNvSpPr>
            <a:spLocks noGrp="1"/>
          </p:cNvSpPr>
          <p:nvPr>
            <p:ph type="title"/>
          </p:nvPr>
        </p:nvSpPr>
        <p:spPr>
          <a:xfrm>
            <a:off x="465992" y="507170"/>
            <a:ext cx="11065857" cy="1325563"/>
          </a:xfrm>
        </p:spPr>
        <p:txBody>
          <a:bodyPr>
            <a:noAutofit/>
          </a:bodyPr>
          <a:lstStyle/>
          <a:p>
            <a:r>
              <a:rPr lang="en-GB" sz="3600" b="1" dirty="0">
                <a:solidFill>
                  <a:schemeClr val="tx2"/>
                </a:solidFill>
                <a:latin typeface="+mn-lt"/>
              </a:rPr>
              <a:t>PLANS FOR 2026 </a:t>
            </a:r>
            <a:br>
              <a:rPr lang="en-GB" sz="3600" b="1" dirty="0">
                <a:solidFill>
                  <a:schemeClr val="tx2"/>
                </a:solidFill>
                <a:latin typeface="+mn-lt"/>
              </a:rPr>
            </a:br>
            <a:r>
              <a:rPr lang="en-GB" sz="2400" b="1" dirty="0">
                <a:solidFill>
                  <a:schemeClr val="tx2"/>
                </a:solidFill>
                <a:latin typeface="+mn-lt"/>
              </a:rPr>
              <a:t>Developer Portal</a:t>
            </a:r>
            <a:endParaRPr lang="en-GB" sz="3600" b="1" dirty="0">
              <a:solidFill>
                <a:schemeClr val="tx2"/>
              </a:solidFill>
              <a:latin typeface="+mn-lt"/>
            </a:endParaRPr>
          </a:p>
        </p:txBody>
      </p:sp>
      <p:grpSp>
        <p:nvGrpSpPr>
          <p:cNvPr id="8" name="Group 7">
            <a:extLst>
              <a:ext uri="{FF2B5EF4-FFF2-40B4-BE49-F238E27FC236}">
                <a16:creationId xmlns:a16="http://schemas.microsoft.com/office/drawing/2014/main" id="{15DEAB02-F2B7-D94A-27BC-8042E4B7B8EA}"/>
              </a:ext>
            </a:extLst>
          </p:cNvPr>
          <p:cNvGrpSpPr/>
          <p:nvPr/>
        </p:nvGrpSpPr>
        <p:grpSpPr>
          <a:xfrm>
            <a:off x="8066516" y="6351375"/>
            <a:ext cx="3921716" cy="373548"/>
            <a:chOff x="1458888" y="5491404"/>
            <a:chExt cx="3921716" cy="373548"/>
          </a:xfrm>
        </p:grpSpPr>
        <p:pic>
          <p:nvPicPr>
            <p:cNvPr id="11" name="Picture 10" descr="A black background with white text&#10;&#10;AI-generated content may be incorrect.">
              <a:extLst>
                <a:ext uri="{FF2B5EF4-FFF2-40B4-BE49-F238E27FC236}">
                  <a16:creationId xmlns:a16="http://schemas.microsoft.com/office/drawing/2014/main" id="{C616CECB-10EC-CDA7-4722-9A665FF4F5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2" name="Picture 11">
              <a:extLst>
                <a:ext uri="{FF2B5EF4-FFF2-40B4-BE49-F238E27FC236}">
                  <a16:creationId xmlns:a16="http://schemas.microsoft.com/office/drawing/2014/main" id="{A5562ADC-19BE-9E09-DC4F-26657B9701E5}"/>
                </a:ext>
              </a:extLst>
            </p:cNvPr>
            <p:cNvPicPr>
              <a:picLocks noChangeAspect="1"/>
            </p:cNvPicPr>
            <p:nvPr/>
          </p:nvPicPr>
          <p:blipFill>
            <a:blip r:embed="rId5"/>
            <a:stretch>
              <a:fillRect/>
            </a:stretch>
          </p:blipFill>
          <p:spPr>
            <a:xfrm>
              <a:off x="3416019" y="5491404"/>
              <a:ext cx="1964585" cy="373548"/>
            </a:xfrm>
            <a:prstGeom prst="rect">
              <a:avLst/>
            </a:prstGeom>
          </p:spPr>
        </p:pic>
        <p:cxnSp>
          <p:nvCxnSpPr>
            <p:cNvPr id="17" name="Straight Connector 16">
              <a:extLst>
                <a:ext uri="{FF2B5EF4-FFF2-40B4-BE49-F238E27FC236}">
                  <a16:creationId xmlns:a16="http://schemas.microsoft.com/office/drawing/2014/main" id="{708B8F27-502A-2D15-CC33-B0CC6D997A56}"/>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96DB1733-5FA8-12D2-2324-104B9CA37C02}"/>
              </a:ext>
            </a:extLst>
          </p:cNvPr>
          <p:cNvPicPr>
            <a:picLocks noChangeAspect="1"/>
          </p:cNvPicPr>
          <p:nvPr/>
        </p:nvPicPr>
        <p:blipFill>
          <a:blip r:embed="rId6"/>
          <a:stretch>
            <a:fillRect/>
          </a:stretch>
        </p:blipFill>
        <p:spPr>
          <a:xfrm>
            <a:off x="10152383" y="6351375"/>
            <a:ext cx="1958584" cy="307384"/>
          </a:xfrm>
          <a:prstGeom prst="rect">
            <a:avLst/>
          </a:prstGeom>
        </p:spPr>
      </p:pic>
    </p:spTree>
    <p:extLst>
      <p:ext uri="{BB962C8B-B14F-4D97-AF65-F5344CB8AC3E}">
        <p14:creationId xmlns:p14="http://schemas.microsoft.com/office/powerpoint/2010/main" val="1715716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564CA-1C9E-CAE3-B964-96A8F5E584C8}"/>
              </a:ext>
            </a:extLst>
          </p:cNvPr>
          <p:cNvSpPr>
            <a:spLocks noGrp="1"/>
          </p:cNvSpPr>
          <p:nvPr>
            <p:ph type="title"/>
          </p:nvPr>
        </p:nvSpPr>
        <p:spPr>
          <a:xfrm>
            <a:off x="410547" y="2030923"/>
            <a:ext cx="7140713" cy="2796154"/>
          </a:xfrm>
        </p:spPr>
        <p:txBody>
          <a:bodyPr/>
          <a:lstStyle/>
          <a:p>
            <a:r>
              <a:rPr lang="en-GB" sz="3600" dirty="0"/>
              <a:t>Greater Manchester Combined Authority</a:t>
            </a:r>
            <a:br>
              <a:rPr lang="en-GB" sz="3600" dirty="0"/>
            </a:br>
            <a:r>
              <a:rPr lang="en-GB" sz="3600" dirty="0"/>
              <a:t>Planning Pipeline Update</a:t>
            </a:r>
            <a:br>
              <a:rPr lang="en-GB" sz="3600" dirty="0"/>
            </a:br>
            <a:endParaRPr lang="en-GB" sz="3600" dirty="0"/>
          </a:p>
        </p:txBody>
      </p:sp>
    </p:spTree>
    <p:extLst>
      <p:ext uri="{BB962C8B-B14F-4D97-AF65-F5344CB8AC3E}">
        <p14:creationId xmlns:p14="http://schemas.microsoft.com/office/powerpoint/2010/main" val="2555609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1D70F-42D4-712A-F3B0-D51E6CCCC911}"/>
            </a:ext>
          </a:extLst>
        </p:cNvPr>
        <p:cNvGrpSpPr/>
        <p:nvPr/>
      </p:nvGrpSpPr>
      <p:grpSpPr>
        <a:xfrm>
          <a:off x="0" y="0"/>
          <a:ext cx="0" cy="0"/>
          <a:chOff x="0" y="0"/>
          <a:chExt cx="0" cy="0"/>
        </a:xfrm>
      </p:grpSpPr>
      <p:sp>
        <p:nvSpPr>
          <p:cNvPr id="8" name="Text Placeholder 2">
            <a:extLst>
              <a:ext uri="{FF2B5EF4-FFF2-40B4-BE49-F238E27FC236}">
                <a16:creationId xmlns:a16="http://schemas.microsoft.com/office/drawing/2014/main" id="{C2CDB0D0-5810-4CAC-64B1-6666BAFEFD25}"/>
              </a:ext>
            </a:extLst>
          </p:cNvPr>
          <p:cNvSpPr>
            <a:spLocks noGrp="1"/>
          </p:cNvSpPr>
          <p:nvPr>
            <p:ph type="body" sz="quarter" idx="11"/>
          </p:nvPr>
        </p:nvSpPr>
        <p:spPr>
          <a:xfrm>
            <a:off x="586799" y="6274800"/>
            <a:ext cx="11017826" cy="382588"/>
          </a:xfrm>
        </p:spPr>
        <p:txBody>
          <a:bodyPr/>
          <a:lstStyle/>
          <a:p>
            <a:endParaRPr lang="en-GB"/>
          </a:p>
        </p:txBody>
      </p:sp>
      <p:sp>
        <p:nvSpPr>
          <p:cNvPr id="10" name="Rectangle: Rounded Corners 9">
            <a:extLst>
              <a:ext uri="{FF2B5EF4-FFF2-40B4-BE49-F238E27FC236}">
                <a16:creationId xmlns:a16="http://schemas.microsoft.com/office/drawing/2014/main" id="{FE5D350F-92F3-4BB3-CA4D-D4A977AA9462}"/>
              </a:ext>
            </a:extLst>
          </p:cNvPr>
          <p:cNvSpPr/>
          <p:nvPr/>
        </p:nvSpPr>
        <p:spPr>
          <a:xfrm>
            <a:off x="2580994" y="1010205"/>
            <a:ext cx="1305355" cy="586799"/>
          </a:xfrm>
          <a:prstGeom prst="roundRect">
            <a:avLst/>
          </a:prstGeom>
          <a:solidFill>
            <a:srgbClr val="2D516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GMCA</a:t>
            </a:r>
          </a:p>
        </p:txBody>
      </p:sp>
      <p:sp>
        <p:nvSpPr>
          <p:cNvPr id="11" name="Rectangle: Rounded Corners 10">
            <a:extLst>
              <a:ext uri="{FF2B5EF4-FFF2-40B4-BE49-F238E27FC236}">
                <a16:creationId xmlns:a16="http://schemas.microsoft.com/office/drawing/2014/main" id="{F0B64B9E-EE2B-E7A8-4EE3-1C80C9EB69C0}"/>
              </a:ext>
            </a:extLst>
          </p:cNvPr>
          <p:cNvSpPr/>
          <p:nvPr/>
        </p:nvSpPr>
        <p:spPr>
          <a:xfrm>
            <a:off x="2580994" y="1802685"/>
            <a:ext cx="1305356" cy="586799"/>
          </a:xfrm>
          <a:prstGeom prst="roundRect">
            <a:avLst/>
          </a:prstGeom>
          <a:solidFill>
            <a:srgbClr val="2D516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GLA</a:t>
            </a:r>
          </a:p>
        </p:txBody>
      </p:sp>
      <p:cxnSp>
        <p:nvCxnSpPr>
          <p:cNvPr id="12" name="Straight Connector 11">
            <a:extLst>
              <a:ext uri="{FF2B5EF4-FFF2-40B4-BE49-F238E27FC236}">
                <a16:creationId xmlns:a16="http://schemas.microsoft.com/office/drawing/2014/main" id="{D0726DF4-C4A0-4E59-486F-D9763A42C066}"/>
              </a:ext>
            </a:extLst>
          </p:cNvPr>
          <p:cNvCxnSpPr>
            <a:cxnSpLocks/>
            <a:stCxn id="10" idx="2"/>
            <a:endCxn id="11" idx="0"/>
          </p:cNvCxnSpPr>
          <p:nvPr/>
        </p:nvCxnSpPr>
        <p:spPr>
          <a:xfrm>
            <a:off x="3233672" y="1597004"/>
            <a:ext cx="0" cy="205681"/>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3726CC3-72AA-C2D6-FD75-B07BD5066FB9}"/>
              </a:ext>
            </a:extLst>
          </p:cNvPr>
          <p:cNvSpPr txBox="1"/>
          <p:nvPr/>
        </p:nvSpPr>
        <p:spPr>
          <a:xfrm>
            <a:off x="1540" y="779862"/>
            <a:ext cx="2547613" cy="2062103"/>
          </a:xfrm>
          <a:prstGeom prst="rect">
            <a:avLst/>
          </a:prstGeom>
          <a:noFill/>
        </p:spPr>
        <p:txBody>
          <a:bodyPr wrap="square" rtlCol="0">
            <a:spAutoFit/>
          </a:bodyPr>
          <a:lstStyle/>
          <a:p>
            <a:pPr algn="ctr"/>
            <a:r>
              <a:rPr lang="en-GB" sz="1600" dirty="0">
                <a:solidFill>
                  <a:srgbClr val="2D5161"/>
                </a:solidFill>
              </a:rPr>
              <a:t>Delivering a MHCLG funded discovery project through collaborative working, building on experience from Planning London Data Hub, testing applicability beyond London.</a:t>
            </a:r>
          </a:p>
        </p:txBody>
      </p:sp>
      <p:cxnSp>
        <p:nvCxnSpPr>
          <p:cNvPr id="14" name="Straight Connector 13">
            <a:extLst>
              <a:ext uri="{FF2B5EF4-FFF2-40B4-BE49-F238E27FC236}">
                <a16:creationId xmlns:a16="http://schemas.microsoft.com/office/drawing/2014/main" id="{9BD8468E-FE9E-3394-F9E2-1D7A4E2499F3}"/>
              </a:ext>
            </a:extLst>
          </p:cNvPr>
          <p:cNvCxnSpPr>
            <a:cxnSpLocks/>
          </p:cNvCxnSpPr>
          <p:nvPr/>
        </p:nvCxnSpPr>
        <p:spPr>
          <a:xfrm flipH="1">
            <a:off x="3233672" y="1705030"/>
            <a:ext cx="1869270" cy="0"/>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pic>
        <p:nvPicPr>
          <p:cNvPr id="15" name="Graphic 14" descr="Research with solid fill">
            <a:extLst>
              <a:ext uri="{FF2B5EF4-FFF2-40B4-BE49-F238E27FC236}">
                <a16:creationId xmlns:a16="http://schemas.microsoft.com/office/drawing/2014/main" id="{B06143F1-F1A9-35BB-1B5A-B602EF2CFDC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36392" y="1110018"/>
            <a:ext cx="1487278" cy="1487278"/>
          </a:xfrm>
          <a:prstGeom prst="rect">
            <a:avLst/>
          </a:prstGeom>
        </p:spPr>
      </p:pic>
      <p:cxnSp>
        <p:nvCxnSpPr>
          <p:cNvPr id="17" name="Straight Connector 16">
            <a:extLst>
              <a:ext uri="{FF2B5EF4-FFF2-40B4-BE49-F238E27FC236}">
                <a16:creationId xmlns:a16="http://schemas.microsoft.com/office/drawing/2014/main" id="{232FBFF6-667A-D134-D7F0-A74EC6C3BC23}"/>
              </a:ext>
            </a:extLst>
          </p:cNvPr>
          <p:cNvCxnSpPr>
            <a:cxnSpLocks/>
          </p:cNvCxnSpPr>
          <p:nvPr/>
        </p:nvCxnSpPr>
        <p:spPr>
          <a:xfrm flipH="1" flipV="1">
            <a:off x="6607277" y="1699844"/>
            <a:ext cx="1495847" cy="5186"/>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pic>
        <p:nvPicPr>
          <p:cNvPr id="18" name="Graphic 17" descr="Cloud Computing with solid fill">
            <a:extLst>
              <a:ext uri="{FF2B5EF4-FFF2-40B4-BE49-F238E27FC236}">
                <a16:creationId xmlns:a16="http://schemas.microsoft.com/office/drawing/2014/main" id="{18517CCF-90C8-60D4-47E7-82715CF3F0C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60292" y="1330497"/>
            <a:ext cx="914400" cy="914400"/>
          </a:xfrm>
          <a:prstGeom prst="rect">
            <a:avLst/>
          </a:prstGeom>
        </p:spPr>
      </p:pic>
      <p:pic>
        <p:nvPicPr>
          <p:cNvPr id="19" name="Graphic 18" descr="Building Brick Wall with solid fill">
            <a:extLst>
              <a:ext uri="{FF2B5EF4-FFF2-40B4-BE49-F238E27FC236}">
                <a16:creationId xmlns:a16="http://schemas.microsoft.com/office/drawing/2014/main" id="{4F7CA4B8-E2DC-7708-3F23-14CBEB0A547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64789" y="2695401"/>
            <a:ext cx="914400" cy="914400"/>
          </a:xfrm>
          <a:prstGeom prst="rect">
            <a:avLst/>
          </a:prstGeom>
        </p:spPr>
      </p:pic>
      <p:pic>
        <p:nvPicPr>
          <p:cNvPr id="20" name="Graphic 19" descr="Ui Ux with solid fill">
            <a:extLst>
              <a:ext uri="{FF2B5EF4-FFF2-40B4-BE49-F238E27FC236}">
                <a16:creationId xmlns:a16="http://schemas.microsoft.com/office/drawing/2014/main" id="{D85D3304-E786-053C-1B70-0AE327970FD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164789" y="107400"/>
            <a:ext cx="914400" cy="914400"/>
          </a:xfrm>
          <a:prstGeom prst="rect">
            <a:avLst/>
          </a:prstGeom>
        </p:spPr>
      </p:pic>
      <p:sp>
        <p:nvSpPr>
          <p:cNvPr id="21" name="Rectangle: Rounded Corners 20">
            <a:extLst>
              <a:ext uri="{FF2B5EF4-FFF2-40B4-BE49-F238E27FC236}">
                <a16:creationId xmlns:a16="http://schemas.microsoft.com/office/drawing/2014/main" id="{86F6D147-6E76-FF6F-EC5A-786FE1D1C312}"/>
              </a:ext>
            </a:extLst>
          </p:cNvPr>
          <p:cNvSpPr/>
          <p:nvPr/>
        </p:nvSpPr>
        <p:spPr>
          <a:xfrm>
            <a:off x="9254664" y="190972"/>
            <a:ext cx="2697904" cy="68964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lumMod val="65000"/>
                    <a:lumOff val="35000"/>
                  </a:schemeClr>
                </a:solidFill>
              </a:rPr>
              <a:t>Local Authorities</a:t>
            </a:r>
          </a:p>
        </p:txBody>
      </p:sp>
      <p:sp>
        <p:nvSpPr>
          <p:cNvPr id="22" name="Rectangle: Rounded Corners 21">
            <a:extLst>
              <a:ext uri="{FF2B5EF4-FFF2-40B4-BE49-F238E27FC236}">
                <a16:creationId xmlns:a16="http://schemas.microsoft.com/office/drawing/2014/main" id="{FB482AA7-4440-1B08-6E9C-D5BEBD8B5D09}"/>
              </a:ext>
            </a:extLst>
          </p:cNvPr>
          <p:cNvSpPr/>
          <p:nvPr/>
        </p:nvSpPr>
        <p:spPr>
          <a:xfrm>
            <a:off x="9255028" y="1459686"/>
            <a:ext cx="2697904" cy="68964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lumMod val="65000"/>
                    <a:lumOff val="35000"/>
                  </a:schemeClr>
                </a:solidFill>
              </a:rPr>
              <a:t>Planning Portal and Back Office Providers</a:t>
            </a:r>
          </a:p>
        </p:txBody>
      </p:sp>
      <p:sp>
        <p:nvSpPr>
          <p:cNvPr id="23" name="Rectangle: Rounded Corners 22">
            <a:extLst>
              <a:ext uri="{FF2B5EF4-FFF2-40B4-BE49-F238E27FC236}">
                <a16:creationId xmlns:a16="http://schemas.microsoft.com/office/drawing/2014/main" id="{4B2CDDC8-2D99-347D-E007-2C151C5441DE}"/>
              </a:ext>
            </a:extLst>
          </p:cNvPr>
          <p:cNvSpPr/>
          <p:nvPr/>
        </p:nvSpPr>
        <p:spPr>
          <a:xfrm>
            <a:off x="9254664" y="2852969"/>
            <a:ext cx="2697904" cy="68964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lumMod val="65000"/>
                    <a:lumOff val="35000"/>
                  </a:schemeClr>
                </a:solidFill>
              </a:rPr>
              <a:t>Build a connector for a database (Atkins)</a:t>
            </a:r>
          </a:p>
        </p:txBody>
      </p:sp>
      <p:cxnSp>
        <p:nvCxnSpPr>
          <p:cNvPr id="24" name="Straight Connector 23">
            <a:extLst>
              <a:ext uri="{FF2B5EF4-FFF2-40B4-BE49-F238E27FC236}">
                <a16:creationId xmlns:a16="http://schemas.microsoft.com/office/drawing/2014/main" id="{C235D84E-C035-5CA8-F3EA-10B819EA5A07}"/>
              </a:ext>
            </a:extLst>
          </p:cNvPr>
          <p:cNvCxnSpPr>
            <a:cxnSpLocks/>
          </p:cNvCxnSpPr>
          <p:nvPr/>
        </p:nvCxnSpPr>
        <p:spPr>
          <a:xfrm flipV="1">
            <a:off x="7639905" y="478150"/>
            <a:ext cx="0" cy="2877012"/>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E722D1F-C8B5-6DC3-E7F5-B54E000D47BE}"/>
              </a:ext>
            </a:extLst>
          </p:cNvPr>
          <p:cNvCxnSpPr>
            <a:cxnSpLocks/>
          </p:cNvCxnSpPr>
          <p:nvPr/>
        </p:nvCxnSpPr>
        <p:spPr>
          <a:xfrm flipH="1">
            <a:off x="7611129" y="478150"/>
            <a:ext cx="463219" cy="0"/>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B20BC6D-AA37-2F0F-2168-422686510D23}"/>
              </a:ext>
            </a:extLst>
          </p:cNvPr>
          <p:cNvCxnSpPr>
            <a:cxnSpLocks/>
          </p:cNvCxnSpPr>
          <p:nvPr/>
        </p:nvCxnSpPr>
        <p:spPr>
          <a:xfrm flipH="1">
            <a:off x="7614294" y="3355415"/>
            <a:ext cx="463219" cy="0"/>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80CD848-A0D3-80FE-5FA3-A86821913B7F}"/>
              </a:ext>
            </a:extLst>
          </p:cNvPr>
          <p:cNvCxnSpPr>
            <a:cxnSpLocks/>
          </p:cNvCxnSpPr>
          <p:nvPr/>
        </p:nvCxnSpPr>
        <p:spPr>
          <a:xfrm>
            <a:off x="4642835" y="1727835"/>
            <a:ext cx="0" cy="2849335"/>
          </a:xfrm>
          <a:prstGeom prst="line">
            <a:avLst/>
          </a:prstGeom>
          <a:ln w="57150">
            <a:solidFill>
              <a:srgbClr val="2D5161"/>
            </a:solidFill>
            <a:prstDash val="dash"/>
          </a:ln>
        </p:spPr>
        <p:style>
          <a:lnRef idx="2">
            <a:schemeClr val="accent1"/>
          </a:lnRef>
          <a:fillRef idx="0">
            <a:schemeClr val="accent1"/>
          </a:fillRef>
          <a:effectRef idx="1">
            <a:schemeClr val="accent1"/>
          </a:effectRef>
          <a:fontRef idx="minor">
            <a:schemeClr val="tx1"/>
          </a:fontRef>
        </p:style>
      </p:cxnSp>
      <p:sp>
        <p:nvSpPr>
          <p:cNvPr id="28" name="Rectangle: Rounded Corners 27">
            <a:extLst>
              <a:ext uri="{FF2B5EF4-FFF2-40B4-BE49-F238E27FC236}">
                <a16:creationId xmlns:a16="http://schemas.microsoft.com/office/drawing/2014/main" id="{5D070741-2D50-2BC1-63C4-F524FD6DA206}"/>
              </a:ext>
            </a:extLst>
          </p:cNvPr>
          <p:cNvSpPr/>
          <p:nvPr/>
        </p:nvSpPr>
        <p:spPr>
          <a:xfrm>
            <a:off x="4879115" y="4178273"/>
            <a:ext cx="1895570" cy="1578578"/>
          </a:xfrm>
          <a:prstGeom prst="roundRect">
            <a:avLst/>
          </a:prstGeom>
          <a:solidFill>
            <a:srgbClr val="2D516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br>
              <a:rPr lang="en-GB" sz="1400" b="1" dirty="0">
                <a:solidFill>
                  <a:schemeClr val="bg1"/>
                </a:solidFill>
              </a:rPr>
            </a:br>
            <a:r>
              <a:rPr lang="en-GB" sz="1400" b="1" dirty="0">
                <a:solidFill>
                  <a:schemeClr val="bg1"/>
                </a:solidFill>
              </a:rPr>
              <a:t>Pilot Adopters</a:t>
            </a:r>
          </a:p>
          <a:p>
            <a:pPr marL="285750" indent="-285750">
              <a:buFont typeface="Arial" panose="020B0604020202020204" pitchFamily="34" charset="0"/>
              <a:buChar char="•"/>
            </a:pPr>
            <a:r>
              <a:rPr lang="en-GB" sz="1400" dirty="0">
                <a:solidFill>
                  <a:schemeClr val="bg1"/>
                </a:solidFill>
              </a:rPr>
              <a:t>Salford</a:t>
            </a:r>
          </a:p>
          <a:p>
            <a:pPr marL="285750" indent="-285750">
              <a:buFont typeface="Arial" panose="020B0604020202020204" pitchFamily="34" charset="0"/>
              <a:buChar char="•"/>
            </a:pPr>
            <a:r>
              <a:rPr lang="en-GB" sz="1400" dirty="0">
                <a:solidFill>
                  <a:schemeClr val="bg1"/>
                </a:solidFill>
              </a:rPr>
              <a:t>Dorset</a:t>
            </a:r>
          </a:p>
          <a:p>
            <a:pPr marL="285750" indent="-285750">
              <a:buFont typeface="Arial" panose="020B0604020202020204" pitchFamily="34" charset="0"/>
              <a:buChar char="•"/>
            </a:pPr>
            <a:r>
              <a:rPr lang="en-GB" sz="1400" dirty="0">
                <a:solidFill>
                  <a:schemeClr val="bg1"/>
                </a:solidFill>
              </a:rPr>
              <a:t>Redbridge</a:t>
            </a:r>
          </a:p>
          <a:p>
            <a:pPr marL="285750" indent="-285750">
              <a:buFont typeface="Arial" panose="020B0604020202020204" pitchFamily="34" charset="0"/>
              <a:buChar char="•"/>
            </a:pPr>
            <a:r>
              <a:rPr lang="en-GB" sz="1400" dirty="0">
                <a:solidFill>
                  <a:schemeClr val="bg1"/>
                </a:solidFill>
              </a:rPr>
              <a:t>Leeds</a:t>
            </a:r>
          </a:p>
          <a:p>
            <a:pPr marL="285750" indent="-285750">
              <a:buFont typeface="Arial" panose="020B0604020202020204" pitchFamily="34" charset="0"/>
              <a:buChar char="•"/>
            </a:pPr>
            <a:r>
              <a:rPr lang="en-GB" sz="1400" dirty="0">
                <a:solidFill>
                  <a:schemeClr val="bg1"/>
                </a:solidFill>
              </a:rPr>
              <a:t>Hounslow</a:t>
            </a:r>
          </a:p>
          <a:p>
            <a:endParaRPr lang="en-GB" sz="1600" b="1" dirty="0">
              <a:solidFill>
                <a:schemeClr val="bg1"/>
              </a:solidFill>
            </a:endParaRPr>
          </a:p>
        </p:txBody>
      </p:sp>
      <p:pic>
        <p:nvPicPr>
          <p:cNvPr id="29" name="Picture 4" descr="Greater Manchester Moving">
            <a:extLst>
              <a:ext uri="{FF2B5EF4-FFF2-40B4-BE49-F238E27FC236}">
                <a16:creationId xmlns:a16="http://schemas.microsoft.com/office/drawing/2014/main" id="{2DD16566-5E45-9091-0225-297AB8054BF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r="1016" b="-390"/>
          <a:stretch>
            <a:fillRect/>
          </a:stretch>
        </p:blipFill>
        <p:spPr bwMode="auto">
          <a:xfrm>
            <a:off x="240972" y="3258679"/>
            <a:ext cx="3567881" cy="2731472"/>
          </a:xfrm>
          <a:prstGeom prst="rect">
            <a:avLst/>
          </a:prstGeom>
          <a:noFill/>
          <a:extLst>
            <a:ext uri="{909E8E84-426E-40DD-AFC4-6F175D3DCCD1}">
              <a14:hiddenFill xmlns:a14="http://schemas.microsoft.com/office/drawing/2010/main">
                <a:solidFill>
                  <a:srgbClr val="FFFFFF"/>
                </a:solidFill>
              </a14:hiddenFill>
            </a:ext>
          </a:extLst>
        </p:spPr>
      </p:pic>
      <p:pic>
        <p:nvPicPr>
          <p:cNvPr id="31" name="Graphic 30" descr="Marker with solid fill">
            <a:extLst>
              <a:ext uri="{FF2B5EF4-FFF2-40B4-BE49-F238E27FC236}">
                <a16:creationId xmlns:a16="http://schemas.microsoft.com/office/drawing/2014/main" id="{2450C26C-1334-C112-1051-FBD0663FA57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378558" y="4009849"/>
            <a:ext cx="725546" cy="725546"/>
          </a:xfrm>
          <a:prstGeom prst="rect">
            <a:avLst/>
          </a:prstGeom>
        </p:spPr>
      </p:pic>
      <p:pic>
        <p:nvPicPr>
          <p:cNvPr id="32" name="Graphic 31" descr="Link with solid fill">
            <a:extLst>
              <a:ext uri="{FF2B5EF4-FFF2-40B4-BE49-F238E27FC236}">
                <a16:creationId xmlns:a16="http://schemas.microsoft.com/office/drawing/2014/main" id="{A080242B-B0EA-1DDD-0C71-9B58A61D6F4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226678" y="3960725"/>
            <a:ext cx="914400" cy="914400"/>
          </a:xfrm>
          <a:prstGeom prst="rect">
            <a:avLst/>
          </a:prstGeom>
        </p:spPr>
      </p:pic>
      <p:pic>
        <p:nvPicPr>
          <p:cNvPr id="33" name="Graphic 32" descr="Gears with solid fill">
            <a:extLst>
              <a:ext uri="{FF2B5EF4-FFF2-40B4-BE49-F238E27FC236}">
                <a16:creationId xmlns:a16="http://schemas.microsoft.com/office/drawing/2014/main" id="{43529C0E-94E0-54CF-E1B5-36CFFE8FA954}"/>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307098" y="5051908"/>
            <a:ext cx="867594" cy="867594"/>
          </a:xfrm>
          <a:prstGeom prst="rect">
            <a:avLst/>
          </a:prstGeom>
        </p:spPr>
      </p:pic>
      <p:sp>
        <p:nvSpPr>
          <p:cNvPr id="34" name="Rectangle: Rounded Corners 33">
            <a:extLst>
              <a:ext uri="{FF2B5EF4-FFF2-40B4-BE49-F238E27FC236}">
                <a16:creationId xmlns:a16="http://schemas.microsoft.com/office/drawing/2014/main" id="{C84A8623-94B5-3ABF-2D7A-20905A6040D1}"/>
              </a:ext>
            </a:extLst>
          </p:cNvPr>
          <p:cNvSpPr/>
          <p:nvPr/>
        </p:nvSpPr>
        <p:spPr>
          <a:xfrm>
            <a:off x="9079189" y="4160206"/>
            <a:ext cx="2893056" cy="68964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lumMod val="65000"/>
                    <a:lumOff val="35000"/>
                  </a:schemeClr>
                </a:solidFill>
              </a:rPr>
              <a:t>Strategic GM Project &amp; Pilot adopter's link</a:t>
            </a:r>
          </a:p>
        </p:txBody>
      </p:sp>
      <p:sp>
        <p:nvSpPr>
          <p:cNvPr id="35" name="Rectangle: Rounded Corners 34">
            <a:extLst>
              <a:ext uri="{FF2B5EF4-FFF2-40B4-BE49-F238E27FC236}">
                <a16:creationId xmlns:a16="http://schemas.microsoft.com/office/drawing/2014/main" id="{7AFF91E0-3088-3FDB-6992-3F2ACA0490CD}"/>
              </a:ext>
            </a:extLst>
          </p:cNvPr>
          <p:cNvSpPr/>
          <p:nvPr/>
        </p:nvSpPr>
        <p:spPr>
          <a:xfrm>
            <a:off x="9079189" y="5246682"/>
            <a:ext cx="2693337" cy="5868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lumMod val="65000"/>
                    <a:lumOff val="35000"/>
                  </a:schemeClr>
                </a:solidFill>
              </a:rPr>
              <a:t>Risk without co-ordination</a:t>
            </a:r>
          </a:p>
        </p:txBody>
      </p:sp>
      <p:cxnSp>
        <p:nvCxnSpPr>
          <p:cNvPr id="36" name="Straight Connector 35">
            <a:extLst>
              <a:ext uri="{FF2B5EF4-FFF2-40B4-BE49-F238E27FC236}">
                <a16:creationId xmlns:a16="http://schemas.microsoft.com/office/drawing/2014/main" id="{76ACE727-AF69-635F-C90E-B7046E030B77}"/>
              </a:ext>
            </a:extLst>
          </p:cNvPr>
          <p:cNvCxnSpPr>
            <a:cxnSpLocks/>
            <a:endCxn id="28" idx="3"/>
          </p:cNvCxnSpPr>
          <p:nvPr/>
        </p:nvCxnSpPr>
        <p:spPr>
          <a:xfrm flipH="1">
            <a:off x="6774685" y="4967562"/>
            <a:ext cx="859883" cy="0"/>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86B9CF6-DA3C-2319-4F13-2A48D655CC87}"/>
              </a:ext>
            </a:extLst>
          </p:cNvPr>
          <p:cNvCxnSpPr>
            <a:cxnSpLocks/>
          </p:cNvCxnSpPr>
          <p:nvPr/>
        </p:nvCxnSpPr>
        <p:spPr>
          <a:xfrm flipV="1">
            <a:off x="7634568" y="4363467"/>
            <a:ext cx="5337" cy="1176615"/>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5ACDCDB-FE33-E988-E750-70C363B3A8E8}"/>
              </a:ext>
            </a:extLst>
          </p:cNvPr>
          <p:cNvCxnSpPr>
            <a:cxnSpLocks/>
          </p:cNvCxnSpPr>
          <p:nvPr/>
        </p:nvCxnSpPr>
        <p:spPr>
          <a:xfrm flipH="1">
            <a:off x="7614959" y="4393807"/>
            <a:ext cx="455557" cy="0"/>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32A4860-14C6-F8B9-B5F1-B11ADE4B924C}"/>
              </a:ext>
            </a:extLst>
          </p:cNvPr>
          <p:cNvCxnSpPr>
            <a:cxnSpLocks/>
          </p:cNvCxnSpPr>
          <p:nvPr/>
        </p:nvCxnSpPr>
        <p:spPr>
          <a:xfrm flipH="1">
            <a:off x="4598506" y="4551255"/>
            <a:ext cx="648064" cy="3055"/>
          </a:xfrm>
          <a:prstGeom prst="line">
            <a:avLst/>
          </a:prstGeom>
          <a:ln w="57150">
            <a:solidFill>
              <a:srgbClr val="2D5161"/>
            </a:solidFill>
            <a:prstDash val="dash"/>
          </a:ln>
        </p:spPr>
        <p:style>
          <a:lnRef idx="2">
            <a:schemeClr val="accent1"/>
          </a:lnRef>
          <a:fillRef idx="0">
            <a:schemeClr val="accent1"/>
          </a:fillRef>
          <a:effectRef idx="1">
            <a:schemeClr val="accent1"/>
          </a:effectRef>
          <a:fontRef idx="minor">
            <a:schemeClr val="tx1"/>
          </a:fontRef>
        </p:style>
      </p:cxnSp>
      <p:sp>
        <p:nvSpPr>
          <p:cNvPr id="71" name="Rectangle: Rounded Corners 70">
            <a:extLst>
              <a:ext uri="{FF2B5EF4-FFF2-40B4-BE49-F238E27FC236}">
                <a16:creationId xmlns:a16="http://schemas.microsoft.com/office/drawing/2014/main" id="{AF0965C8-4AC6-1F8F-AFEF-1E0A888F6928}"/>
              </a:ext>
            </a:extLst>
          </p:cNvPr>
          <p:cNvSpPr/>
          <p:nvPr/>
        </p:nvSpPr>
        <p:spPr>
          <a:xfrm>
            <a:off x="4681313" y="3429107"/>
            <a:ext cx="2263826" cy="68964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lumMod val="65000"/>
                    <a:lumOff val="35000"/>
                  </a:schemeClr>
                </a:solidFill>
              </a:rPr>
              <a:t>ODP Development Management Software Fund</a:t>
            </a:r>
          </a:p>
        </p:txBody>
      </p:sp>
      <p:sp>
        <p:nvSpPr>
          <p:cNvPr id="76" name="Rectangle: Rounded Corners 75">
            <a:extLst>
              <a:ext uri="{FF2B5EF4-FFF2-40B4-BE49-F238E27FC236}">
                <a16:creationId xmlns:a16="http://schemas.microsoft.com/office/drawing/2014/main" id="{282578CB-9BB8-F22C-EC98-7DD934B0598D}"/>
              </a:ext>
            </a:extLst>
          </p:cNvPr>
          <p:cNvSpPr/>
          <p:nvPr/>
        </p:nvSpPr>
        <p:spPr>
          <a:xfrm>
            <a:off x="4851652" y="502489"/>
            <a:ext cx="1950496" cy="74989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1">
                    <a:lumMod val="65000"/>
                    <a:lumOff val="35000"/>
                  </a:schemeClr>
                </a:solidFill>
              </a:rPr>
              <a:t>ODP Strategic Project</a:t>
            </a:r>
          </a:p>
        </p:txBody>
      </p:sp>
      <p:cxnSp>
        <p:nvCxnSpPr>
          <p:cNvPr id="86" name="Straight Connector 85">
            <a:extLst>
              <a:ext uri="{FF2B5EF4-FFF2-40B4-BE49-F238E27FC236}">
                <a16:creationId xmlns:a16="http://schemas.microsoft.com/office/drawing/2014/main" id="{8C67B9D0-EBC8-5D41-0524-729849C07941}"/>
              </a:ext>
            </a:extLst>
          </p:cNvPr>
          <p:cNvCxnSpPr>
            <a:cxnSpLocks/>
          </p:cNvCxnSpPr>
          <p:nvPr/>
        </p:nvCxnSpPr>
        <p:spPr>
          <a:xfrm flipH="1">
            <a:off x="7607191" y="5540082"/>
            <a:ext cx="455557" cy="0"/>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grpSp>
        <p:nvGrpSpPr>
          <p:cNvPr id="93" name="Group 92">
            <a:extLst>
              <a:ext uri="{FF2B5EF4-FFF2-40B4-BE49-F238E27FC236}">
                <a16:creationId xmlns:a16="http://schemas.microsoft.com/office/drawing/2014/main" id="{88DB45CA-2E91-6F56-2120-B70C6BD9E4C4}"/>
              </a:ext>
            </a:extLst>
          </p:cNvPr>
          <p:cNvGrpSpPr/>
          <p:nvPr/>
        </p:nvGrpSpPr>
        <p:grpSpPr>
          <a:xfrm>
            <a:off x="8066516" y="6351375"/>
            <a:ext cx="3921716" cy="373548"/>
            <a:chOff x="1458888" y="5491404"/>
            <a:chExt cx="3921716" cy="373548"/>
          </a:xfrm>
        </p:grpSpPr>
        <p:pic>
          <p:nvPicPr>
            <p:cNvPr id="94" name="Picture 93" descr="A black background with white text&#10;&#10;AI-generated content may be incorrect.">
              <a:extLst>
                <a:ext uri="{FF2B5EF4-FFF2-40B4-BE49-F238E27FC236}">
                  <a16:creationId xmlns:a16="http://schemas.microsoft.com/office/drawing/2014/main" id="{347C8C5D-51DE-2C58-FB0F-E0DE82689B29}"/>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95" name="Picture 94">
              <a:extLst>
                <a:ext uri="{FF2B5EF4-FFF2-40B4-BE49-F238E27FC236}">
                  <a16:creationId xmlns:a16="http://schemas.microsoft.com/office/drawing/2014/main" id="{A3D7C541-89FE-259D-BF4A-EFDE5FA8596C}"/>
                </a:ext>
              </a:extLst>
            </p:cNvPr>
            <p:cNvPicPr>
              <a:picLocks noChangeAspect="1"/>
            </p:cNvPicPr>
            <p:nvPr/>
          </p:nvPicPr>
          <p:blipFill>
            <a:blip r:embed="rId19"/>
            <a:stretch>
              <a:fillRect/>
            </a:stretch>
          </p:blipFill>
          <p:spPr>
            <a:xfrm>
              <a:off x="3416019" y="5491404"/>
              <a:ext cx="1964585" cy="373548"/>
            </a:xfrm>
            <a:prstGeom prst="rect">
              <a:avLst/>
            </a:prstGeom>
          </p:spPr>
        </p:pic>
        <p:cxnSp>
          <p:nvCxnSpPr>
            <p:cNvPr id="96" name="Straight Connector 95">
              <a:extLst>
                <a:ext uri="{FF2B5EF4-FFF2-40B4-BE49-F238E27FC236}">
                  <a16:creationId xmlns:a16="http://schemas.microsoft.com/office/drawing/2014/main" id="{C20C458C-FBA4-6D5A-3A4A-12C4E5C5FDE1}"/>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C7524390-B570-DE16-A305-E82F754B382E}"/>
              </a:ext>
            </a:extLst>
          </p:cNvPr>
          <p:cNvPicPr>
            <a:picLocks noChangeAspect="1"/>
          </p:cNvPicPr>
          <p:nvPr/>
        </p:nvPicPr>
        <p:blipFill>
          <a:blip r:embed="rId20"/>
          <a:stretch>
            <a:fillRect/>
          </a:stretch>
        </p:blipFill>
        <p:spPr>
          <a:xfrm>
            <a:off x="10152383" y="6351375"/>
            <a:ext cx="1958584" cy="307384"/>
          </a:xfrm>
          <a:prstGeom prst="rect">
            <a:avLst/>
          </a:prstGeom>
        </p:spPr>
      </p:pic>
    </p:spTree>
    <p:extLst>
      <p:ext uri="{BB962C8B-B14F-4D97-AF65-F5344CB8AC3E}">
        <p14:creationId xmlns:p14="http://schemas.microsoft.com/office/powerpoint/2010/main" val="2315049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18F3C-1E19-9F1E-DEDA-02BAF1773D00}"/>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8832AB32-FAF8-4347-8CD4-217A40A207A6}"/>
              </a:ext>
            </a:extLst>
          </p:cNvPr>
          <p:cNvGrpSpPr/>
          <p:nvPr/>
        </p:nvGrpSpPr>
        <p:grpSpPr>
          <a:xfrm>
            <a:off x="739916" y="701708"/>
            <a:ext cx="10008831" cy="5283228"/>
            <a:chOff x="739916" y="701708"/>
            <a:chExt cx="10008831" cy="5283228"/>
          </a:xfrm>
        </p:grpSpPr>
        <p:cxnSp>
          <p:nvCxnSpPr>
            <p:cNvPr id="2" name="Straight Connector 1">
              <a:extLst>
                <a:ext uri="{FF2B5EF4-FFF2-40B4-BE49-F238E27FC236}">
                  <a16:creationId xmlns:a16="http://schemas.microsoft.com/office/drawing/2014/main" id="{E3292E2C-CA04-FD25-A860-5B2D0F711933}"/>
                </a:ext>
              </a:extLst>
            </p:cNvPr>
            <p:cNvCxnSpPr>
              <a:cxnSpLocks/>
            </p:cNvCxnSpPr>
            <p:nvPr/>
          </p:nvCxnSpPr>
          <p:spPr>
            <a:xfrm flipV="1">
              <a:off x="2223182" y="5760543"/>
              <a:ext cx="8470346" cy="49560"/>
            </a:xfrm>
            <a:prstGeom prst="line">
              <a:avLst/>
            </a:prstGeom>
            <a:ln w="38100">
              <a:solidFill>
                <a:srgbClr val="8D9293"/>
              </a:solidFill>
              <a:prstDash val="sysDot"/>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C5C3B3DE-573A-3EA6-3312-A2C93C012841}"/>
                </a:ext>
              </a:extLst>
            </p:cNvPr>
            <p:cNvCxnSpPr>
              <a:cxnSpLocks/>
            </p:cNvCxnSpPr>
            <p:nvPr/>
          </p:nvCxnSpPr>
          <p:spPr>
            <a:xfrm flipV="1">
              <a:off x="7783159" y="2825917"/>
              <a:ext cx="0" cy="1135130"/>
            </a:xfrm>
            <a:prstGeom prst="line">
              <a:avLst/>
            </a:prstGeom>
            <a:ln w="38100">
              <a:solidFill>
                <a:srgbClr val="8D9293"/>
              </a:solidFill>
              <a:prstDash val="sysDash"/>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D2EBD2ED-406E-4BE9-2A21-D2030EEAB80E}"/>
                </a:ext>
              </a:extLst>
            </p:cNvPr>
            <p:cNvCxnSpPr>
              <a:cxnSpLocks/>
            </p:cNvCxnSpPr>
            <p:nvPr/>
          </p:nvCxnSpPr>
          <p:spPr>
            <a:xfrm flipV="1">
              <a:off x="8230834" y="2933414"/>
              <a:ext cx="0" cy="2059472"/>
            </a:xfrm>
            <a:prstGeom prst="line">
              <a:avLst/>
            </a:prstGeom>
            <a:ln w="38100">
              <a:solidFill>
                <a:srgbClr val="8D9293"/>
              </a:solidFill>
              <a:prstDash val="sysDash"/>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68085969-5107-E7EC-160F-0F2B541CFEE2}"/>
                </a:ext>
              </a:extLst>
            </p:cNvPr>
            <p:cNvSpPr/>
            <p:nvPr/>
          </p:nvSpPr>
          <p:spPr>
            <a:xfrm>
              <a:off x="2420384" y="1961690"/>
              <a:ext cx="1635977" cy="971724"/>
            </a:xfrm>
            <a:prstGeom prst="roundRect">
              <a:avLst/>
            </a:prstGeom>
            <a:solidFill>
              <a:srgbClr val="2D516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ptos" panose="02110004020202020204"/>
                  <a:ea typeface="+mn-ea"/>
                  <a:cs typeface="+mn-cs"/>
                </a:rPr>
                <a:t>Planning Portal</a:t>
              </a:r>
            </a:p>
          </p:txBody>
        </p:sp>
        <p:sp>
          <p:nvSpPr>
            <p:cNvPr id="7" name="Rectangle: Rounded Corners 6">
              <a:extLst>
                <a:ext uri="{FF2B5EF4-FFF2-40B4-BE49-F238E27FC236}">
                  <a16:creationId xmlns:a16="http://schemas.microsoft.com/office/drawing/2014/main" id="{569089CC-D38A-0FC9-5AD1-4DA1AA5F26A6}"/>
                </a:ext>
              </a:extLst>
            </p:cNvPr>
            <p:cNvSpPr/>
            <p:nvPr/>
          </p:nvSpPr>
          <p:spPr>
            <a:xfrm>
              <a:off x="4633813" y="1961690"/>
              <a:ext cx="1635977" cy="971724"/>
            </a:xfrm>
            <a:prstGeom prst="roundRect">
              <a:avLst/>
            </a:prstGeom>
            <a:solidFill>
              <a:srgbClr val="2D516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ptos" panose="02110004020202020204"/>
                  <a:ea typeface="+mn-ea"/>
                  <a:cs typeface="+mn-cs"/>
                </a:rPr>
                <a:t>Back Office Providers</a:t>
              </a:r>
            </a:p>
          </p:txBody>
        </p:sp>
        <p:sp>
          <p:nvSpPr>
            <p:cNvPr id="39" name="Rectangle: Rounded Corners 38">
              <a:extLst>
                <a:ext uri="{FF2B5EF4-FFF2-40B4-BE49-F238E27FC236}">
                  <a16:creationId xmlns:a16="http://schemas.microsoft.com/office/drawing/2014/main" id="{166B77EE-773D-EAA9-D0D8-EA3C48B9202D}"/>
                </a:ext>
              </a:extLst>
            </p:cNvPr>
            <p:cNvSpPr/>
            <p:nvPr/>
          </p:nvSpPr>
          <p:spPr>
            <a:xfrm>
              <a:off x="6847242" y="1935925"/>
              <a:ext cx="1635977" cy="971724"/>
            </a:xfrm>
            <a:prstGeom prst="roundRect">
              <a:avLst/>
            </a:prstGeom>
            <a:solidFill>
              <a:srgbClr val="2D516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ptos" panose="02110004020202020204"/>
                  <a:ea typeface="+mn-ea"/>
                  <a:cs typeface="+mn-cs"/>
                </a:rPr>
                <a:t>Atkins</a:t>
              </a:r>
            </a:p>
          </p:txBody>
        </p:sp>
        <p:sp>
          <p:nvSpPr>
            <p:cNvPr id="40" name="Rectangle: Rounded Corners 39">
              <a:extLst>
                <a:ext uri="{FF2B5EF4-FFF2-40B4-BE49-F238E27FC236}">
                  <a16:creationId xmlns:a16="http://schemas.microsoft.com/office/drawing/2014/main" id="{2305179A-73A7-AFEE-1B36-24B6684FCA6A}"/>
                </a:ext>
              </a:extLst>
            </p:cNvPr>
            <p:cNvSpPr/>
            <p:nvPr/>
          </p:nvSpPr>
          <p:spPr>
            <a:xfrm>
              <a:off x="9060671" y="1961690"/>
              <a:ext cx="1635977" cy="971724"/>
            </a:xfrm>
            <a:prstGeom prst="roundRect">
              <a:avLst/>
            </a:prstGeom>
            <a:solidFill>
              <a:srgbClr val="2D516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ptos" panose="02110004020202020204"/>
                  <a:ea typeface="+mn-ea"/>
                  <a:cs typeface="+mn-cs"/>
                </a:rPr>
                <a:t>GMCA</a:t>
              </a:r>
            </a:p>
          </p:txBody>
        </p:sp>
        <p:cxnSp>
          <p:nvCxnSpPr>
            <p:cNvPr id="41" name="Straight Arrow Connector 40">
              <a:extLst>
                <a:ext uri="{FF2B5EF4-FFF2-40B4-BE49-F238E27FC236}">
                  <a16:creationId xmlns:a16="http://schemas.microsoft.com/office/drawing/2014/main" id="{345737D8-6D5E-64E2-D66F-5D67275DAD35}"/>
                </a:ext>
              </a:extLst>
            </p:cNvPr>
            <p:cNvCxnSpPr>
              <a:cxnSpLocks/>
              <a:stCxn id="6" idx="3"/>
              <a:endCxn id="7" idx="1"/>
            </p:cNvCxnSpPr>
            <p:nvPr/>
          </p:nvCxnSpPr>
          <p:spPr>
            <a:xfrm>
              <a:off x="4056361" y="2447552"/>
              <a:ext cx="577452" cy="0"/>
            </a:xfrm>
            <a:prstGeom prst="straightConnector1">
              <a:avLst/>
            </a:prstGeom>
            <a:ln w="38100">
              <a:solidFill>
                <a:srgbClr val="8D9293"/>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DE2802A0-D2A2-704C-1313-60D1B8425FD5}"/>
                </a:ext>
              </a:extLst>
            </p:cNvPr>
            <p:cNvCxnSpPr>
              <a:cxnSpLocks/>
            </p:cNvCxnSpPr>
            <p:nvPr/>
          </p:nvCxnSpPr>
          <p:spPr>
            <a:xfrm>
              <a:off x="6269790" y="2447552"/>
              <a:ext cx="577452" cy="0"/>
            </a:xfrm>
            <a:prstGeom prst="straightConnector1">
              <a:avLst/>
            </a:prstGeom>
            <a:ln w="38100">
              <a:solidFill>
                <a:srgbClr val="8D9293"/>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BB06470C-72CF-E37E-9DC4-12027B4880D3}"/>
                </a:ext>
              </a:extLst>
            </p:cNvPr>
            <p:cNvCxnSpPr>
              <a:cxnSpLocks/>
            </p:cNvCxnSpPr>
            <p:nvPr/>
          </p:nvCxnSpPr>
          <p:spPr>
            <a:xfrm>
              <a:off x="8483219" y="2447552"/>
              <a:ext cx="577452" cy="0"/>
            </a:xfrm>
            <a:prstGeom prst="straightConnector1">
              <a:avLst/>
            </a:prstGeom>
            <a:ln w="38100">
              <a:solidFill>
                <a:srgbClr val="8D9293"/>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4CAAF559-4FD0-0962-78F5-A8198C5F03A8}"/>
                </a:ext>
              </a:extLst>
            </p:cNvPr>
            <p:cNvCxnSpPr>
              <a:cxnSpLocks/>
            </p:cNvCxnSpPr>
            <p:nvPr/>
          </p:nvCxnSpPr>
          <p:spPr>
            <a:xfrm flipV="1">
              <a:off x="7633922" y="2933414"/>
              <a:ext cx="0" cy="511628"/>
            </a:xfrm>
            <a:prstGeom prst="straightConnector1">
              <a:avLst/>
            </a:prstGeom>
            <a:ln w="38100">
              <a:solidFill>
                <a:srgbClr val="8D9293"/>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B2C0383-0528-E42B-A49B-0426C1F0C590}"/>
                </a:ext>
              </a:extLst>
            </p:cNvPr>
            <p:cNvCxnSpPr>
              <a:cxnSpLocks/>
            </p:cNvCxnSpPr>
            <p:nvPr/>
          </p:nvCxnSpPr>
          <p:spPr>
            <a:xfrm>
              <a:off x="3215440" y="3419276"/>
              <a:ext cx="4418482" cy="0"/>
            </a:xfrm>
            <a:prstGeom prst="line">
              <a:avLst/>
            </a:prstGeom>
            <a:ln w="38100">
              <a:solidFill>
                <a:srgbClr val="8D9293"/>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5C1901C-7AE9-3306-1EFB-9B3023E3B29B}"/>
                </a:ext>
              </a:extLst>
            </p:cNvPr>
            <p:cNvCxnSpPr>
              <a:cxnSpLocks/>
              <a:endCxn id="6" idx="2"/>
            </p:cNvCxnSpPr>
            <p:nvPr/>
          </p:nvCxnSpPr>
          <p:spPr>
            <a:xfrm flipV="1">
              <a:off x="3238373" y="2933414"/>
              <a:ext cx="0" cy="485862"/>
            </a:xfrm>
            <a:prstGeom prst="line">
              <a:avLst/>
            </a:prstGeom>
            <a:ln w="38100">
              <a:solidFill>
                <a:srgbClr val="8D9293"/>
              </a:solidFill>
            </a:ln>
          </p:spPr>
          <p:style>
            <a:lnRef idx="1">
              <a:schemeClr val="accent1"/>
            </a:lnRef>
            <a:fillRef idx="0">
              <a:schemeClr val="accent1"/>
            </a:fillRef>
            <a:effectRef idx="0">
              <a:schemeClr val="accent1"/>
            </a:effectRef>
            <a:fontRef idx="minor">
              <a:schemeClr val="tx1"/>
            </a:fontRef>
          </p:style>
        </p:cxnSp>
        <p:sp>
          <p:nvSpPr>
            <p:cNvPr id="47" name="Rectangle: Rounded Corners 46">
              <a:extLst>
                <a:ext uri="{FF2B5EF4-FFF2-40B4-BE49-F238E27FC236}">
                  <a16:creationId xmlns:a16="http://schemas.microsoft.com/office/drawing/2014/main" id="{9AF75349-0C57-726A-4194-AD78A37D71BF}"/>
                </a:ext>
              </a:extLst>
            </p:cNvPr>
            <p:cNvSpPr/>
            <p:nvPr/>
          </p:nvSpPr>
          <p:spPr>
            <a:xfrm>
              <a:off x="4678887" y="3253750"/>
              <a:ext cx="1545828" cy="382584"/>
            </a:xfrm>
            <a:prstGeom prst="roundRect">
              <a:avLst/>
            </a:prstGeom>
            <a:solidFill>
              <a:schemeClr val="bg1">
                <a:lumMod val="65000"/>
              </a:schemeClr>
            </a:solidFill>
            <a:ln>
              <a:solidFill>
                <a:srgbClr val="8D92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ptos" panose="02110004020202020204"/>
                  <a:ea typeface="+mn-ea"/>
                  <a:cs typeface="+mn-cs"/>
                </a:rPr>
                <a:t>10% of application information</a:t>
              </a:r>
            </a:p>
          </p:txBody>
        </p:sp>
        <p:sp>
          <p:nvSpPr>
            <p:cNvPr id="48" name="Rectangle: Rounded Corners 47">
              <a:extLst>
                <a:ext uri="{FF2B5EF4-FFF2-40B4-BE49-F238E27FC236}">
                  <a16:creationId xmlns:a16="http://schemas.microsoft.com/office/drawing/2014/main" id="{525BC43C-CEF3-58DE-E785-CD1A77DDA965}"/>
                </a:ext>
              </a:extLst>
            </p:cNvPr>
            <p:cNvSpPr/>
            <p:nvPr/>
          </p:nvSpPr>
          <p:spPr>
            <a:xfrm>
              <a:off x="5785602" y="1383744"/>
              <a:ext cx="1545828" cy="382584"/>
            </a:xfrm>
            <a:prstGeom prst="roundRect">
              <a:avLst/>
            </a:prstGeom>
            <a:solidFill>
              <a:schemeClr val="bg1">
                <a:lumMod val="65000"/>
              </a:schemeClr>
            </a:solidFill>
            <a:ln>
              <a:solidFill>
                <a:srgbClr val="8D92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ptos" panose="02110004020202020204"/>
                  <a:ea typeface="+mn-ea"/>
                  <a:cs typeface="+mn-cs"/>
                </a:rPr>
                <a:t>90% of application information</a:t>
              </a:r>
            </a:p>
          </p:txBody>
        </p:sp>
        <p:cxnSp>
          <p:nvCxnSpPr>
            <p:cNvPr id="49" name="Straight Connector 48">
              <a:extLst>
                <a:ext uri="{FF2B5EF4-FFF2-40B4-BE49-F238E27FC236}">
                  <a16:creationId xmlns:a16="http://schemas.microsoft.com/office/drawing/2014/main" id="{2593461A-D7D9-24A2-4EB6-9F81491D6003}"/>
                </a:ext>
              </a:extLst>
            </p:cNvPr>
            <p:cNvCxnSpPr>
              <a:cxnSpLocks/>
              <a:endCxn id="48" idx="2"/>
            </p:cNvCxnSpPr>
            <p:nvPr/>
          </p:nvCxnSpPr>
          <p:spPr>
            <a:xfrm flipV="1">
              <a:off x="6558516" y="1766328"/>
              <a:ext cx="0" cy="655459"/>
            </a:xfrm>
            <a:prstGeom prst="line">
              <a:avLst/>
            </a:prstGeom>
            <a:ln w="38100">
              <a:solidFill>
                <a:srgbClr val="8D9293"/>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64CB105D-2F30-F700-2FAF-1F2E0BD6AC12}"/>
                </a:ext>
              </a:extLst>
            </p:cNvPr>
            <p:cNvCxnSpPr>
              <a:cxnSpLocks/>
            </p:cNvCxnSpPr>
            <p:nvPr/>
          </p:nvCxnSpPr>
          <p:spPr>
            <a:xfrm flipV="1">
              <a:off x="9878659" y="2956161"/>
              <a:ext cx="0" cy="655459"/>
            </a:xfrm>
            <a:prstGeom prst="line">
              <a:avLst/>
            </a:prstGeom>
            <a:ln w="38100">
              <a:solidFill>
                <a:srgbClr val="8D9293"/>
              </a:solidFill>
              <a:prstDash val="sysDash"/>
            </a:ln>
          </p:spPr>
          <p:style>
            <a:lnRef idx="1">
              <a:schemeClr val="accent1"/>
            </a:lnRef>
            <a:fillRef idx="0">
              <a:schemeClr val="accent1"/>
            </a:fillRef>
            <a:effectRef idx="0">
              <a:schemeClr val="accent1"/>
            </a:effectRef>
            <a:fontRef idx="minor">
              <a:schemeClr val="tx1"/>
            </a:fontRef>
          </p:style>
        </p:cxnSp>
        <p:sp>
          <p:nvSpPr>
            <p:cNvPr id="51" name="Rectangle: Rounded Corners 50">
              <a:extLst>
                <a:ext uri="{FF2B5EF4-FFF2-40B4-BE49-F238E27FC236}">
                  <a16:creationId xmlns:a16="http://schemas.microsoft.com/office/drawing/2014/main" id="{49F4AC00-2DC2-88E3-CEC9-43553ADD2B0E}"/>
                </a:ext>
              </a:extLst>
            </p:cNvPr>
            <p:cNvSpPr/>
            <p:nvPr/>
          </p:nvSpPr>
          <p:spPr>
            <a:xfrm>
              <a:off x="9229400" y="3634367"/>
              <a:ext cx="1298518" cy="345051"/>
            </a:xfrm>
            <a:prstGeom prst="roundRect">
              <a:avLst/>
            </a:prstGeom>
            <a:solidFill>
              <a:schemeClr val="bg1">
                <a:lumMod val="65000"/>
              </a:schemeClr>
            </a:solidFill>
            <a:ln>
              <a:solidFill>
                <a:srgbClr val="8D92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ptos" panose="02110004020202020204"/>
                  <a:ea typeface="+mn-ea"/>
                  <a:cs typeface="+mn-cs"/>
                </a:rPr>
                <a:t>Visualisation</a:t>
              </a:r>
            </a:p>
          </p:txBody>
        </p:sp>
        <p:sp>
          <p:nvSpPr>
            <p:cNvPr id="52" name="Rectangle: Rounded Corners 51">
              <a:extLst>
                <a:ext uri="{FF2B5EF4-FFF2-40B4-BE49-F238E27FC236}">
                  <a16:creationId xmlns:a16="http://schemas.microsoft.com/office/drawing/2014/main" id="{B95AA2D2-F61E-2587-94A0-017A404D81DA}"/>
                </a:ext>
              </a:extLst>
            </p:cNvPr>
            <p:cNvSpPr/>
            <p:nvPr/>
          </p:nvSpPr>
          <p:spPr>
            <a:xfrm>
              <a:off x="6965172" y="3956669"/>
              <a:ext cx="1635973" cy="820679"/>
            </a:xfrm>
            <a:prstGeom prst="roundRect">
              <a:avLst/>
            </a:prstGeom>
            <a:solidFill>
              <a:schemeClr val="bg1">
                <a:lumMod val="65000"/>
              </a:schemeClr>
            </a:solidFill>
            <a:ln>
              <a:solidFill>
                <a:srgbClr val="8D92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ptos" panose="02110004020202020204"/>
                  <a:ea typeface="+mn-ea"/>
                  <a:cs typeface="+mn-cs"/>
                </a:rPr>
                <a:t>1 Connector per back-office provider</a:t>
              </a:r>
            </a:p>
          </p:txBody>
        </p:sp>
        <p:sp>
          <p:nvSpPr>
            <p:cNvPr id="53" name="Rectangle: Rounded Corners 52">
              <a:extLst>
                <a:ext uri="{FF2B5EF4-FFF2-40B4-BE49-F238E27FC236}">
                  <a16:creationId xmlns:a16="http://schemas.microsoft.com/office/drawing/2014/main" id="{B6A5D344-AE99-2C8E-89F8-068CF92255DE}"/>
                </a:ext>
              </a:extLst>
            </p:cNvPr>
            <p:cNvSpPr/>
            <p:nvPr/>
          </p:nvSpPr>
          <p:spPr>
            <a:xfrm>
              <a:off x="7762153" y="4992886"/>
              <a:ext cx="1467247" cy="488355"/>
            </a:xfrm>
            <a:prstGeom prst="roundRect">
              <a:avLst/>
            </a:prstGeom>
            <a:solidFill>
              <a:schemeClr val="bg1">
                <a:lumMod val="65000"/>
              </a:schemeClr>
            </a:solidFill>
            <a:ln>
              <a:solidFill>
                <a:srgbClr val="8D92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ptos" panose="02110004020202020204"/>
                  <a:ea typeface="+mn-ea"/>
                  <a:cs typeface="+mn-cs"/>
                </a:rPr>
                <a:t>Elasticsearch database</a:t>
              </a:r>
            </a:p>
          </p:txBody>
        </p:sp>
        <p:cxnSp>
          <p:nvCxnSpPr>
            <p:cNvPr id="54" name="Straight Connector 53">
              <a:extLst>
                <a:ext uri="{FF2B5EF4-FFF2-40B4-BE49-F238E27FC236}">
                  <a16:creationId xmlns:a16="http://schemas.microsoft.com/office/drawing/2014/main" id="{B2673C90-4046-3A25-5C16-EC3967494DFB}"/>
                </a:ext>
              </a:extLst>
            </p:cNvPr>
            <p:cNvCxnSpPr>
              <a:cxnSpLocks/>
            </p:cNvCxnSpPr>
            <p:nvPr/>
          </p:nvCxnSpPr>
          <p:spPr>
            <a:xfrm>
              <a:off x="2019101" y="2447552"/>
              <a:ext cx="401283" cy="0"/>
            </a:xfrm>
            <a:prstGeom prst="line">
              <a:avLst/>
            </a:prstGeom>
            <a:ln w="38100">
              <a:solidFill>
                <a:srgbClr val="8D9293"/>
              </a:solidFill>
              <a:prstDash val="sysDash"/>
            </a:ln>
          </p:spPr>
          <p:style>
            <a:lnRef idx="1">
              <a:schemeClr val="accent1"/>
            </a:lnRef>
            <a:fillRef idx="0">
              <a:schemeClr val="accent1"/>
            </a:fillRef>
            <a:effectRef idx="0">
              <a:schemeClr val="accent1"/>
            </a:effectRef>
            <a:fontRef idx="minor">
              <a:schemeClr val="tx1"/>
            </a:fontRef>
          </p:style>
        </p:cxnSp>
        <p:sp>
          <p:nvSpPr>
            <p:cNvPr id="55" name="Rectangle: Rounded Corners 54">
              <a:extLst>
                <a:ext uri="{FF2B5EF4-FFF2-40B4-BE49-F238E27FC236}">
                  <a16:creationId xmlns:a16="http://schemas.microsoft.com/office/drawing/2014/main" id="{E29BAF99-A033-BEC1-F308-EED1926F6643}"/>
                </a:ext>
              </a:extLst>
            </p:cNvPr>
            <p:cNvSpPr/>
            <p:nvPr/>
          </p:nvSpPr>
          <p:spPr>
            <a:xfrm>
              <a:off x="1110415" y="2275026"/>
              <a:ext cx="1052512" cy="345051"/>
            </a:xfrm>
            <a:prstGeom prst="roundRect">
              <a:avLst/>
            </a:prstGeom>
            <a:solidFill>
              <a:schemeClr val="bg1">
                <a:lumMod val="65000"/>
              </a:schemeClr>
            </a:solidFill>
            <a:ln>
              <a:solidFill>
                <a:srgbClr val="8D92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ptos" panose="02110004020202020204"/>
                  <a:ea typeface="+mn-ea"/>
                  <a:cs typeface="+mn-cs"/>
                </a:rPr>
                <a:t>Application</a:t>
              </a:r>
            </a:p>
          </p:txBody>
        </p:sp>
        <p:sp>
          <p:nvSpPr>
            <p:cNvPr id="56" name="Rectangle: Rounded Corners 55">
              <a:extLst>
                <a:ext uri="{FF2B5EF4-FFF2-40B4-BE49-F238E27FC236}">
                  <a16:creationId xmlns:a16="http://schemas.microsoft.com/office/drawing/2014/main" id="{CAA1CF96-CE5E-98F8-A316-FBAD60BE6CDC}"/>
                </a:ext>
              </a:extLst>
            </p:cNvPr>
            <p:cNvSpPr/>
            <p:nvPr/>
          </p:nvSpPr>
          <p:spPr>
            <a:xfrm>
              <a:off x="5498471" y="5602352"/>
              <a:ext cx="1545828" cy="382584"/>
            </a:xfrm>
            <a:prstGeom prst="roundRect">
              <a:avLst/>
            </a:prstGeom>
            <a:solidFill>
              <a:schemeClr val="bg1">
                <a:lumMod val="65000"/>
              </a:schemeClr>
            </a:solidFill>
            <a:ln>
              <a:solidFill>
                <a:srgbClr val="8D9293"/>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ptos" panose="02110004020202020204"/>
                  <a:ea typeface="+mn-ea"/>
                  <a:cs typeface="+mn-cs"/>
                </a:rPr>
                <a:t>JSON Connectors</a:t>
              </a: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57" name="Straight Connector 56">
              <a:extLst>
                <a:ext uri="{FF2B5EF4-FFF2-40B4-BE49-F238E27FC236}">
                  <a16:creationId xmlns:a16="http://schemas.microsoft.com/office/drawing/2014/main" id="{8AEDE0ED-C09C-139B-AE4E-D40E85A63E09}"/>
                </a:ext>
              </a:extLst>
            </p:cNvPr>
            <p:cNvCxnSpPr>
              <a:cxnSpLocks/>
            </p:cNvCxnSpPr>
            <p:nvPr/>
          </p:nvCxnSpPr>
          <p:spPr>
            <a:xfrm flipH="1" flipV="1">
              <a:off x="2223181" y="5429239"/>
              <a:ext cx="1" cy="358776"/>
            </a:xfrm>
            <a:prstGeom prst="line">
              <a:avLst/>
            </a:prstGeom>
            <a:ln w="38100">
              <a:solidFill>
                <a:srgbClr val="8D9293"/>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4AEA16D6-B0E6-0C13-977E-5D50E7C300E9}"/>
                </a:ext>
              </a:extLst>
            </p:cNvPr>
            <p:cNvCxnSpPr>
              <a:cxnSpLocks/>
            </p:cNvCxnSpPr>
            <p:nvPr/>
          </p:nvCxnSpPr>
          <p:spPr>
            <a:xfrm flipH="1" flipV="1">
              <a:off x="10748746" y="5429239"/>
              <a:ext cx="1" cy="358776"/>
            </a:xfrm>
            <a:prstGeom prst="line">
              <a:avLst/>
            </a:prstGeom>
            <a:ln w="38100">
              <a:solidFill>
                <a:srgbClr val="8D9293"/>
              </a:solidFill>
              <a:prstDash val="sysDot"/>
            </a:ln>
          </p:spPr>
          <p:style>
            <a:lnRef idx="1">
              <a:schemeClr val="accent1"/>
            </a:lnRef>
            <a:fillRef idx="0">
              <a:schemeClr val="accent1"/>
            </a:fillRef>
            <a:effectRef idx="0">
              <a:schemeClr val="accent1"/>
            </a:effectRef>
            <a:fontRef idx="minor">
              <a:schemeClr val="tx1"/>
            </a:fontRef>
          </p:style>
        </p:cxnSp>
        <p:sp>
          <p:nvSpPr>
            <p:cNvPr id="59" name="Text Placeholder 2">
              <a:extLst>
                <a:ext uri="{FF2B5EF4-FFF2-40B4-BE49-F238E27FC236}">
                  <a16:creationId xmlns:a16="http://schemas.microsoft.com/office/drawing/2014/main" id="{EB27445E-EED7-F63F-3E68-22A106FDD8E2}"/>
                </a:ext>
              </a:extLst>
            </p:cNvPr>
            <p:cNvSpPr txBox="1">
              <a:spLocks/>
            </p:cNvSpPr>
            <p:nvPr/>
          </p:nvSpPr>
          <p:spPr>
            <a:xfrm>
              <a:off x="739916" y="701708"/>
              <a:ext cx="7755860" cy="59033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dirty="0">
                  <a:ln>
                    <a:noFill/>
                  </a:ln>
                  <a:solidFill>
                    <a:srgbClr val="D6573B"/>
                  </a:solidFill>
                  <a:effectLst/>
                  <a:uLnTx/>
                  <a:uFillTx/>
                  <a:latin typeface="Aptos" panose="02110004020202020204"/>
                  <a:ea typeface="+mn-ea"/>
                  <a:cs typeface="+mn-cs"/>
                </a:rPr>
                <a:t>Our task</a:t>
              </a:r>
            </a:p>
          </p:txBody>
        </p:sp>
      </p:grpSp>
      <p:grpSp>
        <p:nvGrpSpPr>
          <p:cNvPr id="12" name="Group 11">
            <a:extLst>
              <a:ext uri="{FF2B5EF4-FFF2-40B4-BE49-F238E27FC236}">
                <a16:creationId xmlns:a16="http://schemas.microsoft.com/office/drawing/2014/main" id="{8944A6BC-996E-2F58-C3C9-58759F8CAA70}"/>
              </a:ext>
            </a:extLst>
          </p:cNvPr>
          <p:cNvGrpSpPr/>
          <p:nvPr/>
        </p:nvGrpSpPr>
        <p:grpSpPr>
          <a:xfrm>
            <a:off x="8066516" y="6351375"/>
            <a:ext cx="3921716" cy="373548"/>
            <a:chOff x="1458888" y="5491404"/>
            <a:chExt cx="3921716" cy="373548"/>
          </a:xfrm>
        </p:grpSpPr>
        <p:pic>
          <p:nvPicPr>
            <p:cNvPr id="13" name="Picture 12" descr="A black background with white text&#10;&#10;AI-generated content may be incorrect.">
              <a:extLst>
                <a:ext uri="{FF2B5EF4-FFF2-40B4-BE49-F238E27FC236}">
                  <a16:creationId xmlns:a16="http://schemas.microsoft.com/office/drawing/2014/main" id="{322AE645-08EE-53FC-F824-D852FE5BE3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4" name="Picture 13">
              <a:extLst>
                <a:ext uri="{FF2B5EF4-FFF2-40B4-BE49-F238E27FC236}">
                  <a16:creationId xmlns:a16="http://schemas.microsoft.com/office/drawing/2014/main" id="{A36D8718-785C-12D7-9238-C91444C4F794}"/>
                </a:ext>
              </a:extLst>
            </p:cNvPr>
            <p:cNvPicPr>
              <a:picLocks noChangeAspect="1"/>
            </p:cNvPicPr>
            <p:nvPr/>
          </p:nvPicPr>
          <p:blipFill>
            <a:blip r:embed="rId4"/>
            <a:stretch>
              <a:fillRect/>
            </a:stretch>
          </p:blipFill>
          <p:spPr>
            <a:xfrm>
              <a:off x="3416019" y="5491404"/>
              <a:ext cx="1964585" cy="373548"/>
            </a:xfrm>
            <a:prstGeom prst="rect">
              <a:avLst/>
            </a:prstGeom>
          </p:spPr>
        </p:pic>
        <p:cxnSp>
          <p:nvCxnSpPr>
            <p:cNvPr id="15" name="Straight Connector 14">
              <a:extLst>
                <a:ext uri="{FF2B5EF4-FFF2-40B4-BE49-F238E27FC236}">
                  <a16:creationId xmlns:a16="http://schemas.microsoft.com/office/drawing/2014/main" id="{EF135F87-A40E-2DC1-F83A-3A85A99B2379}"/>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8" name="Picture 7">
            <a:extLst>
              <a:ext uri="{FF2B5EF4-FFF2-40B4-BE49-F238E27FC236}">
                <a16:creationId xmlns:a16="http://schemas.microsoft.com/office/drawing/2014/main" id="{49A81814-6471-A766-8B63-298F325D10C0}"/>
              </a:ext>
            </a:extLst>
          </p:cNvPr>
          <p:cNvPicPr>
            <a:picLocks noChangeAspect="1"/>
          </p:cNvPicPr>
          <p:nvPr/>
        </p:nvPicPr>
        <p:blipFill>
          <a:blip r:embed="rId5"/>
          <a:stretch>
            <a:fillRect/>
          </a:stretch>
        </p:blipFill>
        <p:spPr>
          <a:xfrm>
            <a:off x="10152383" y="6351375"/>
            <a:ext cx="1958584" cy="307384"/>
          </a:xfrm>
          <a:prstGeom prst="rect">
            <a:avLst/>
          </a:prstGeom>
        </p:spPr>
      </p:pic>
    </p:spTree>
    <p:extLst>
      <p:ext uri="{BB962C8B-B14F-4D97-AF65-F5344CB8AC3E}">
        <p14:creationId xmlns:p14="http://schemas.microsoft.com/office/powerpoint/2010/main" val="2738269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2BD6914-AD8D-EDB4-E6D9-BD96A6D189B1}"/>
              </a:ext>
            </a:extLst>
          </p:cNvPr>
          <p:cNvSpPr/>
          <p:nvPr/>
        </p:nvSpPr>
        <p:spPr>
          <a:xfrm>
            <a:off x="3731081" y="1085850"/>
            <a:ext cx="1415143" cy="1306283"/>
          </a:xfrm>
          <a:prstGeom prst="ellipse">
            <a:avLst/>
          </a:prstGeom>
          <a:solidFill>
            <a:srgbClr val="D657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t>Summer 2025</a:t>
            </a:r>
          </a:p>
        </p:txBody>
      </p:sp>
      <p:sp>
        <p:nvSpPr>
          <p:cNvPr id="5" name="Oval 4">
            <a:extLst>
              <a:ext uri="{FF2B5EF4-FFF2-40B4-BE49-F238E27FC236}">
                <a16:creationId xmlns:a16="http://schemas.microsoft.com/office/drawing/2014/main" id="{39BE4064-EAFC-3468-3B65-AC6401992EC1}"/>
              </a:ext>
            </a:extLst>
          </p:cNvPr>
          <p:cNvSpPr/>
          <p:nvPr/>
        </p:nvSpPr>
        <p:spPr>
          <a:xfrm>
            <a:off x="10059763" y="1270573"/>
            <a:ext cx="1415143" cy="1306283"/>
          </a:xfrm>
          <a:prstGeom prst="ellipse">
            <a:avLst/>
          </a:prstGeom>
          <a:solidFill>
            <a:srgbClr val="D657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2026</a:t>
            </a:r>
          </a:p>
        </p:txBody>
      </p:sp>
      <p:sp>
        <p:nvSpPr>
          <p:cNvPr id="6" name="Oval 5">
            <a:extLst>
              <a:ext uri="{FF2B5EF4-FFF2-40B4-BE49-F238E27FC236}">
                <a16:creationId xmlns:a16="http://schemas.microsoft.com/office/drawing/2014/main" id="{6FC423FA-A739-F8D0-0066-390F2EEB7785}"/>
              </a:ext>
            </a:extLst>
          </p:cNvPr>
          <p:cNvSpPr/>
          <p:nvPr/>
        </p:nvSpPr>
        <p:spPr>
          <a:xfrm>
            <a:off x="6709677" y="4555303"/>
            <a:ext cx="1415143" cy="1306283"/>
          </a:xfrm>
          <a:prstGeom prst="ellipse">
            <a:avLst/>
          </a:prstGeom>
          <a:solidFill>
            <a:srgbClr val="D657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t>Winter 2025</a:t>
            </a:r>
          </a:p>
        </p:txBody>
      </p:sp>
      <p:sp>
        <p:nvSpPr>
          <p:cNvPr id="7" name="TextBox 6">
            <a:extLst>
              <a:ext uri="{FF2B5EF4-FFF2-40B4-BE49-F238E27FC236}">
                <a16:creationId xmlns:a16="http://schemas.microsoft.com/office/drawing/2014/main" id="{F26E032C-D7C1-629D-676D-07573070698F}"/>
              </a:ext>
            </a:extLst>
          </p:cNvPr>
          <p:cNvSpPr txBox="1"/>
          <p:nvPr/>
        </p:nvSpPr>
        <p:spPr>
          <a:xfrm>
            <a:off x="74153" y="1333774"/>
            <a:ext cx="2028827" cy="738664"/>
          </a:xfrm>
          <a:prstGeom prst="rect">
            <a:avLst/>
          </a:prstGeom>
          <a:noFill/>
        </p:spPr>
        <p:txBody>
          <a:bodyPr wrap="square" rtlCol="0">
            <a:spAutoFit/>
          </a:bodyPr>
          <a:lstStyle/>
          <a:p>
            <a:pPr algn="ctr"/>
            <a:r>
              <a:rPr lang="en-GB" sz="1400" b="1" dirty="0">
                <a:solidFill>
                  <a:srgbClr val="2D5161"/>
                </a:solidFill>
              </a:rPr>
              <a:t>Awarded funding and resourced Programme Manager</a:t>
            </a:r>
          </a:p>
        </p:txBody>
      </p:sp>
      <p:sp>
        <p:nvSpPr>
          <p:cNvPr id="8" name="TextBox 7">
            <a:extLst>
              <a:ext uri="{FF2B5EF4-FFF2-40B4-BE49-F238E27FC236}">
                <a16:creationId xmlns:a16="http://schemas.microsoft.com/office/drawing/2014/main" id="{8EA9AC18-A5B5-4C54-8716-12A33D18B143}"/>
              </a:ext>
            </a:extLst>
          </p:cNvPr>
          <p:cNvSpPr txBox="1"/>
          <p:nvPr/>
        </p:nvSpPr>
        <p:spPr>
          <a:xfrm>
            <a:off x="2111825" y="3816109"/>
            <a:ext cx="2066927" cy="954107"/>
          </a:xfrm>
          <a:prstGeom prst="rect">
            <a:avLst/>
          </a:prstGeom>
          <a:noFill/>
        </p:spPr>
        <p:txBody>
          <a:bodyPr wrap="square" rtlCol="0">
            <a:spAutoFit/>
          </a:bodyPr>
          <a:lstStyle/>
          <a:p>
            <a:pPr algn="ctr"/>
            <a:r>
              <a:rPr lang="en-GB" sz="1400" b="1" dirty="0">
                <a:solidFill>
                  <a:srgbClr val="2D5161"/>
                </a:solidFill>
              </a:rPr>
              <a:t>Engaged with all 10 GM Local Authorities, Back Office Providers and Planning portal</a:t>
            </a:r>
          </a:p>
        </p:txBody>
      </p:sp>
      <p:sp>
        <p:nvSpPr>
          <p:cNvPr id="9" name="Oval 8">
            <a:extLst>
              <a:ext uri="{FF2B5EF4-FFF2-40B4-BE49-F238E27FC236}">
                <a16:creationId xmlns:a16="http://schemas.microsoft.com/office/drawing/2014/main" id="{838612A3-5B8E-A68E-1D97-ECFF4891593A}"/>
              </a:ext>
            </a:extLst>
          </p:cNvPr>
          <p:cNvSpPr/>
          <p:nvPr/>
        </p:nvSpPr>
        <p:spPr>
          <a:xfrm>
            <a:off x="272142" y="4196447"/>
            <a:ext cx="1415143" cy="1306283"/>
          </a:xfrm>
          <a:prstGeom prst="ellipse">
            <a:avLst/>
          </a:prstGeom>
          <a:solidFill>
            <a:srgbClr val="D657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t>April – June 2025</a:t>
            </a:r>
          </a:p>
        </p:txBody>
      </p:sp>
      <p:sp>
        <p:nvSpPr>
          <p:cNvPr id="10" name="TextBox 9">
            <a:extLst>
              <a:ext uri="{FF2B5EF4-FFF2-40B4-BE49-F238E27FC236}">
                <a16:creationId xmlns:a16="http://schemas.microsoft.com/office/drawing/2014/main" id="{C0E6DC5E-DC4B-4775-8F37-D0688ADF6D30}"/>
              </a:ext>
            </a:extLst>
          </p:cNvPr>
          <p:cNvSpPr txBox="1"/>
          <p:nvPr/>
        </p:nvSpPr>
        <p:spPr>
          <a:xfrm>
            <a:off x="3118755" y="5123213"/>
            <a:ext cx="2435681" cy="954107"/>
          </a:xfrm>
          <a:prstGeom prst="rect">
            <a:avLst/>
          </a:prstGeom>
          <a:noFill/>
        </p:spPr>
        <p:txBody>
          <a:bodyPr wrap="square" rtlCol="0">
            <a:spAutoFit/>
          </a:bodyPr>
          <a:lstStyle/>
          <a:p>
            <a:pPr algn="ctr"/>
            <a:r>
              <a:rPr lang="en-GB" sz="1400" b="1" dirty="0">
                <a:solidFill>
                  <a:srgbClr val="2D5161"/>
                </a:solidFill>
              </a:rPr>
              <a:t>Co-ordinate with MHCLG National Data Standards Project to ensure projects were aligned </a:t>
            </a:r>
          </a:p>
        </p:txBody>
      </p:sp>
      <p:sp>
        <p:nvSpPr>
          <p:cNvPr id="11" name="TextBox 10">
            <a:extLst>
              <a:ext uri="{FF2B5EF4-FFF2-40B4-BE49-F238E27FC236}">
                <a16:creationId xmlns:a16="http://schemas.microsoft.com/office/drawing/2014/main" id="{8BA6886C-6D9F-770A-6B00-C838DF0BE615}"/>
              </a:ext>
            </a:extLst>
          </p:cNvPr>
          <p:cNvSpPr txBox="1"/>
          <p:nvPr/>
        </p:nvSpPr>
        <p:spPr>
          <a:xfrm>
            <a:off x="4875437" y="4144456"/>
            <a:ext cx="1415144" cy="738664"/>
          </a:xfrm>
          <a:prstGeom prst="rect">
            <a:avLst/>
          </a:prstGeom>
          <a:noFill/>
        </p:spPr>
        <p:txBody>
          <a:bodyPr wrap="square" rtlCol="0">
            <a:spAutoFit/>
          </a:bodyPr>
          <a:lstStyle/>
          <a:p>
            <a:pPr algn="ctr"/>
            <a:r>
              <a:rPr lang="en-GB" sz="1400" b="1" dirty="0">
                <a:solidFill>
                  <a:srgbClr val="2D5161"/>
                </a:solidFill>
              </a:rPr>
              <a:t>Develop a scope for the project</a:t>
            </a:r>
          </a:p>
        </p:txBody>
      </p:sp>
      <p:cxnSp>
        <p:nvCxnSpPr>
          <p:cNvPr id="12" name="Straight Connector 11">
            <a:extLst>
              <a:ext uri="{FF2B5EF4-FFF2-40B4-BE49-F238E27FC236}">
                <a16:creationId xmlns:a16="http://schemas.microsoft.com/office/drawing/2014/main" id="{8101B0CA-0AB4-4C8F-F476-01A713822091}"/>
              </a:ext>
            </a:extLst>
          </p:cNvPr>
          <p:cNvCxnSpPr/>
          <p:nvPr/>
        </p:nvCxnSpPr>
        <p:spPr>
          <a:xfrm>
            <a:off x="979714" y="2122713"/>
            <a:ext cx="0" cy="2090057"/>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30CD2F3-A105-724B-6584-BB426E601D71}"/>
              </a:ext>
            </a:extLst>
          </p:cNvPr>
          <p:cNvCxnSpPr>
            <a:cxnSpLocks/>
          </p:cNvCxnSpPr>
          <p:nvPr/>
        </p:nvCxnSpPr>
        <p:spPr>
          <a:xfrm>
            <a:off x="4427766" y="2392133"/>
            <a:ext cx="0" cy="2669724"/>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853F76B-D5C8-A074-9B30-8B884D285CD2}"/>
              </a:ext>
            </a:extLst>
          </p:cNvPr>
          <p:cNvCxnSpPr>
            <a:cxnSpLocks/>
          </p:cNvCxnSpPr>
          <p:nvPr/>
        </p:nvCxnSpPr>
        <p:spPr>
          <a:xfrm flipH="1" flipV="1">
            <a:off x="0" y="3231348"/>
            <a:ext cx="12192000" cy="16322"/>
          </a:xfrm>
          <a:prstGeom prst="line">
            <a:avLst/>
          </a:prstGeom>
          <a:ln w="10160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2AC74E54-9BD8-4B46-574A-8D9C28A0738F}"/>
              </a:ext>
            </a:extLst>
          </p:cNvPr>
          <p:cNvCxnSpPr>
            <a:cxnSpLocks/>
          </p:cNvCxnSpPr>
          <p:nvPr/>
        </p:nvCxnSpPr>
        <p:spPr>
          <a:xfrm flipH="1">
            <a:off x="3219450" y="3548743"/>
            <a:ext cx="2363559" cy="0"/>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480A5A3B-8CB9-E040-E87C-6A9307448888}"/>
              </a:ext>
            </a:extLst>
          </p:cNvPr>
          <p:cNvCxnSpPr>
            <a:cxnSpLocks/>
          </p:cNvCxnSpPr>
          <p:nvPr/>
        </p:nvCxnSpPr>
        <p:spPr>
          <a:xfrm>
            <a:off x="3250738" y="3527280"/>
            <a:ext cx="1" cy="295487"/>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04D29C7E-24D2-0566-02F8-0B0521EE93CB}"/>
              </a:ext>
            </a:extLst>
          </p:cNvPr>
          <p:cNvCxnSpPr>
            <a:cxnSpLocks/>
          </p:cNvCxnSpPr>
          <p:nvPr/>
        </p:nvCxnSpPr>
        <p:spPr>
          <a:xfrm>
            <a:off x="5554436" y="3520622"/>
            <a:ext cx="0" cy="552928"/>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DEE151D2-F6E3-4D77-387C-EBAEBF60440C}"/>
              </a:ext>
            </a:extLst>
          </p:cNvPr>
          <p:cNvCxnSpPr>
            <a:cxnSpLocks/>
            <a:stCxn id="19" idx="2"/>
            <a:endCxn id="6" idx="0"/>
          </p:cNvCxnSpPr>
          <p:nvPr/>
        </p:nvCxnSpPr>
        <p:spPr>
          <a:xfrm>
            <a:off x="7417248" y="1113826"/>
            <a:ext cx="1" cy="3441477"/>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252911EA-F737-9F41-B475-D1F01D717EA1}"/>
              </a:ext>
            </a:extLst>
          </p:cNvPr>
          <p:cNvSpPr txBox="1"/>
          <p:nvPr/>
        </p:nvSpPr>
        <p:spPr>
          <a:xfrm>
            <a:off x="6199407" y="375162"/>
            <a:ext cx="2435681" cy="738664"/>
          </a:xfrm>
          <a:prstGeom prst="rect">
            <a:avLst/>
          </a:prstGeom>
          <a:noFill/>
        </p:spPr>
        <p:txBody>
          <a:bodyPr wrap="square" rtlCol="0">
            <a:spAutoFit/>
          </a:bodyPr>
          <a:lstStyle/>
          <a:p>
            <a:pPr algn="ctr"/>
            <a:r>
              <a:rPr lang="en-GB" sz="1400" b="1" dirty="0">
                <a:solidFill>
                  <a:srgbClr val="2D5161"/>
                </a:solidFill>
              </a:rPr>
              <a:t>Prepare the LAs and Back Office Systems for the connectors</a:t>
            </a:r>
          </a:p>
        </p:txBody>
      </p:sp>
      <p:sp>
        <p:nvSpPr>
          <p:cNvPr id="20" name="TextBox 19">
            <a:extLst>
              <a:ext uri="{FF2B5EF4-FFF2-40B4-BE49-F238E27FC236}">
                <a16:creationId xmlns:a16="http://schemas.microsoft.com/office/drawing/2014/main" id="{5CC2F469-900E-8846-9331-B3AE4D61D480}"/>
              </a:ext>
            </a:extLst>
          </p:cNvPr>
          <p:cNvSpPr txBox="1"/>
          <p:nvPr/>
        </p:nvSpPr>
        <p:spPr>
          <a:xfrm>
            <a:off x="5554436" y="1359474"/>
            <a:ext cx="1689986" cy="738664"/>
          </a:xfrm>
          <a:prstGeom prst="rect">
            <a:avLst/>
          </a:prstGeom>
          <a:noFill/>
        </p:spPr>
        <p:txBody>
          <a:bodyPr wrap="square" rtlCol="0">
            <a:spAutoFit/>
          </a:bodyPr>
          <a:lstStyle/>
          <a:p>
            <a:pPr algn="ctr"/>
            <a:r>
              <a:rPr lang="en-GB" sz="1400" b="1" dirty="0">
                <a:solidFill>
                  <a:srgbClr val="2D5161"/>
                </a:solidFill>
              </a:rPr>
              <a:t>Engage with Atkins (database provider)</a:t>
            </a:r>
          </a:p>
        </p:txBody>
      </p:sp>
      <p:sp>
        <p:nvSpPr>
          <p:cNvPr id="21" name="TextBox 20">
            <a:extLst>
              <a:ext uri="{FF2B5EF4-FFF2-40B4-BE49-F238E27FC236}">
                <a16:creationId xmlns:a16="http://schemas.microsoft.com/office/drawing/2014/main" id="{6C72337F-7341-4933-9F6A-848A47D3949F}"/>
              </a:ext>
            </a:extLst>
          </p:cNvPr>
          <p:cNvSpPr txBox="1"/>
          <p:nvPr/>
        </p:nvSpPr>
        <p:spPr>
          <a:xfrm>
            <a:off x="7505013" y="1394956"/>
            <a:ext cx="2077806" cy="738664"/>
          </a:xfrm>
          <a:prstGeom prst="rect">
            <a:avLst/>
          </a:prstGeom>
          <a:noFill/>
        </p:spPr>
        <p:txBody>
          <a:bodyPr wrap="square" rtlCol="0">
            <a:spAutoFit/>
          </a:bodyPr>
          <a:lstStyle/>
          <a:p>
            <a:pPr algn="ctr"/>
            <a:r>
              <a:rPr lang="en-GB" sz="1400" b="1" dirty="0">
                <a:solidFill>
                  <a:srgbClr val="2D5161"/>
                </a:solidFill>
              </a:rPr>
              <a:t>Host breakout sessions at the ODP Winter Event</a:t>
            </a:r>
          </a:p>
        </p:txBody>
      </p:sp>
      <p:cxnSp>
        <p:nvCxnSpPr>
          <p:cNvPr id="22" name="Straight Connector 21">
            <a:extLst>
              <a:ext uri="{FF2B5EF4-FFF2-40B4-BE49-F238E27FC236}">
                <a16:creationId xmlns:a16="http://schemas.microsoft.com/office/drawing/2014/main" id="{CCD72371-93FC-E258-C74B-E4076E3F248C}"/>
              </a:ext>
            </a:extLst>
          </p:cNvPr>
          <p:cNvCxnSpPr>
            <a:cxnSpLocks/>
          </p:cNvCxnSpPr>
          <p:nvPr/>
        </p:nvCxnSpPr>
        <p:spPr>
          <a:xfrm flipH="1">
            <a:off x="6290581" y="2661920"/>
            <a:ext cx="2269673" cy="0"/>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DFBF96EE-E75A-CE84-6FC2-AF4BEF4F7B2A}"/>
              </a:ext>
            </a:extLst>
          </p:cNvPr>
          <p:cNvCxnSpPr>
            <a:cxnSpLocks/>
          </p:cNvCxnSpPr>
          <p:nvPr/>
        </p:nvCxnSpPr>
        <p:spPr>
          <a:xfrm>
            <a:off x="6307250" y="2122713"/>
            <a:ext cx="0" cy="552928"/>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0848256A-FA79-2702-253C-E67768B8EC00}"/>
              </a:ext>
            </a:extLst>
          </p:cNvPr>
          <p:cNvCxnSpPr>
            <a:cxnSpLocks/>
          </p:cNvCxnSpPr>
          <p:nvPr/>
        </p:nvCxnSpPr>
        <p:spPr>
          <a:xfrm>
            <a:off x="8532398" y="2133620"/>
            <a:ext cx="0" cy="552928"/>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53F24AD8-B203-7199-991B-539EAA7B8081}"/>
              </a:ext>
            </a:extLst>
          </p:cNvPr>
          <p:cNvSpPr txBox="1"/>
          <p:nvPr/>
        </p:nvSpPr>
        <p:spPr>
          <a:xfrm>
            <a:off x="8832391" y="4110924"/>
            <a:ext cx="1269549" cy="738664"/>
          </a:xfrm>
          <a:prstGeom prst="rect">
            <a:avLst/>
          </a:prstGeom>
          <a:noFill/>
        </p:spPr>
        <p:txBody>
          <a:bodyPr wrap="square" rtlCol="0">
            <a:spAutoFit/>
          </a:bodyPr>
          <a:lstStyle/>
          <a:p>
            <a:pPr algn="ctr"/>
            <a:r>
              <a:rPr lang="en-GB" sz="1400" b="1" dirty="0">
                <a:solidFill>
                  <a:srgbClr val="2D5161"/>
                </a:solidFill>
              </a:rPr>
              <a:t>Procurement and go live of connectors</a:t>
            </a:r>
          </a:p>
        </p:txBody>
      </p:sp>
      <p:sp>
        <p:nvSpPr>
          <p:cNvPr id="26" name="TextBox 25">
            <a:extLst>
              <a:ext uri="{FF2B5EF4-FFF2-40B4-BE49-F238E27FC236}">
                <a16:creationId xmlns:a16="http://schemas.microsoft.com/office/drawing/2014/main" id="{725815A9-CB94-DBC5-2974-546B5F19B0AF}"/>
              </a:ext>
            </a:extLst>
          </p:cNvPr>
          <p:cNvSpPr txBox="1"/>
          <p:nvPr/>
        </p:nvSpPr>
        <p:spPr>
          <a:xfrm>
            <a:off x="9699846" y="5266475"/>
            <a:ext cx="2066927" cy="523220"/>
          </a:xfrm>
          <a:prstGeom prst="rect">
            <a:avLst/>
          </a:prstGeom>
          <a:noFill/>
        </p:spPr>
        <p:txBody>
          <a:bodyPr wrap="square" rtlCol="0">
            <a:spAutoFit/>
          </a:bodyPr>
          <a:lstStyle/>
          <a:p>
            <a:pPr algn="ctr"/>
            <a:r>
              <a:rPr lang="en-GB" sz="1400" b="1" dirty="0">
                <a:solidFill>
                  <a:srgbClr val="2D5161"/>
                </a:solidFill>
              </a:rPr>
              <a:t>Data reporting and visualisation</a:t>
            </a:r>
          </a:p>
        </p:txBody>
      </p:sp>
      <p:sp>
        <p:nvSpPr>
          <p:cNvPr id="27" name="TextBox 26">
            <a:extLst>
              <a:ext uri="{FF2B5EF4-FFF2-40B4-BE49-F238E27FC236}">
                <a16:creationId xmlns:a16="http://schemas.microsoft.com/office/drawing/2014/main" id="{2E13223F-0386-9EA4-48BA-4D5D22068D0A}"/>
              </a:ext>
            </a:extLst>
          </p:cNvPr>
          <p:cNvSpPr txBox="1"/>
          <p:nvPr/>
        </p:nvSpPr>
        <p:spPr>
          <a:xfrm>
            <a:off x="10809511" y="4273553"/>
            <a:ext cx="1550528" cy="523220"/>
          </a:xfrm>
          <a:prstGeom prst="rect">
            <a:avLst/>
          </a:prstGeom>
          <a:noFill/>
        </p:spPr>
        <p:txBody>
          <a:bodyPr wrap="square" rtlCol="0">
            <a:spAutoFit/>
          </a:bodyPr>
          <a:lstStyle/>
          <a:p>
            <a:pPr algn="ctr"/>
            <a:r>
              <a:rPr lang="en-GB" sz="1400" b="1" dirty="0">
                <a:solidFill>
                  <a:srgbClr val="2D5161"/>
                </a:solidFill>
              </a:rPr>
              <a:t>Review and assessment</a:t>
            </a:r>
          </a:p>
        </p:txBody>
      </p:sp>
      <p:cxnSp>
        <p:nvCxnSpPr>
          <p:cNvPr id="28" name="Straight Connector 27">
            <a:extLst>
              <a:ext uri="{FF2B5EF4-FFF2-40B4-BE49-F238E27FC236}">
                <a16:creationId xmlns:a16="http://schemas.microsoft.com/office/drawing/2014/main" id="{C1DEDF9D-F55F-2C34-1CCD-6DADFD642E3E}"/>
              </a:ext>
            </a:extLst>
          </p:cNvPr>
          <p:cNvCxnSpPr>
            <a:cxnSpLocks/>
          </p:cNvCxnSpPr>
          <p:nvPr/>
        </p:nvCxnSpPr>
        <p:spPr>
          <a:xfrm>
            <a:off x="10759847" y="2575047"/>
            <a:ext cx="0" cy="2669724"/>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AF51DFC1-BE6A-0CBF-5D12-4CC1BF9B6B34}"/>
              </a:ext>
            </a:extLst>
          </p:cNvPr>
          <p:cNvCxnSpPr>
            <a:cxnSpLocks/>
          </p:cNvCxnSpPr>
          <p:nvPr/>
        </p:nvCxnSpPr>
        <p:spPr>
          <a:xfrm flipH="1">
            <a:off x="9551531" y="3726995"/>
            <a:ext cx="2059444" cy="4662"/>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01894F8C-AB0A-A725-B605-A204BFE12419}"/>
              </a:ext>
            </a:extLst>
          </p:cNvPr>
          <p:cNvCxnSpPr>
            <a:cxnSpLocks/>
          </p:cNvCxnSpPr>
          <p:nvPr/>
        </p:nvCxnSpPr>
        <p:spPr>
          <a:xfrm>
            <a:off x="9582819" y="3710194"/>
            <a:ext cx="1" cy="295487"/>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7B94EAB1-BEC6-3C22-B7D9-715528843CEE}"/>
              </a:ext>
            </a:extLst>
          </p:cNvPr>
          <p:cNvCxnSpPr>
            <a:cxnSpLocks/>
          </p:cNvCxnSpPr>
          <p:nvPr/>
        </p:nvCxnSpPr>
        <p:spPr>
          <a:xfrm>
            <a:off x="11584775" y="3710194"/>
            <a:ext cx="0" cy="544867"/>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grpSp>
        <p:nvGrpSpPr>
          <p:cNvPr id="36" name="Group 35">
            <a:extLst>
              <a:ext uri="{FF2B5EF4-FFF2-40B4-BE49-F238E27FC236}">
                <a16:creationId xmlns:a16="http://schemas.microsoft.com/office/drawing/2014/main" id="{507B0336-68F0-A38E-8499-5A12A52D0B48}"/>
              </a:ext>
            </a:extLst>
          </p:cNvPr>
          <p:cNvGrpSpPr/>
          <p:nvPr/>
        </p:nvGrpSpPr>
        <p:grpSpPr>
          <a:xfrm>
            <a:off x="8200888" y="5808553"/>
            <a:ext cx="3921716" cy="373548"/>
            <a:chOff x="1458888" y="5491404"/>
            <a:chExt cx="3921716" cy="373548"/>
          </a:xfrm>
        </p:grpSpPr>
        <p:pic>
          <p:nvPicPr>
            <p:cNvPr id="37" name="Picture 36" descr="A black background with white text&#10;&#10;AI-generated content may be incorrect.">
              <a:extLst>
                <a:ext uri="{FF2B5EF4-FFF2-40B4-BE49-F238E27FC236}">
                  <a16:creationId xmlns:a16="http://schemas.microsoft.com/office/drawing/2014/main" id="{0CE884C9-C2EB-7C82-AFF6-C6899E296F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38" name="Picture 37">
              <a:extLst>
                <a:ext uri="{FF2B5EF4-FFF2-40B4-BE49-F238E27FC236}">
                  <a16:creationId xmlns:a16="http://schemas.microsoft.com/office/drawing/2014/main" id="{0033F9A7-7BB5-42AA-F281-17DBDAB5FBA4}"/>
                </a:ext>
              </a:extLst>
            </p:cNvPr>
            <p:cNvPicPr>
              <a:picLocks noChangeAspect="1"/>
            </p:cNvPicPr>
            <p:nvPr/>
          </p:nvPicPr>
          <p:blipFill>
            <a:blip r:embed="rId3"/>
            <a:stretch>
              <a:fillRect/>
            </a:stretch>
          </p:blipFill>
          <p:spPr>
            <a:xfrm>
              <a:off x="3416019" y="5491404"/>
              <a:ext cx="1964585" cy="373548"/>
            </a:xfrm>
            <a:prstGeom prst="rect">
              <a:avLst/>
            </a:prstGeom>
          </p:spPr>
        </p:pic>
        <p:cxnSp>
          <p:nvCxnSpPr>
            <p:cNvPr id="39" name="Straight Connector 38">
              <a:extLst>
                <a:ext uri="{FF2B5EF4-FFF2-40B4-BE49-F238E27FC236}">
                  <a16:creationId xmlns:a16="http://schemas.microsoft.com/office/drawing/2014/main" id="{09396B25-E905-9261-A94C-B65010D6BC8B}"/>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6E528950-C5D3-5CDD-A341-B0537F66A50B}"/>
              </a:ext>
            </a:extLst>
          </p:cNvPr>
          <p:cNvPicPr>
            <a:picLocks noChangeAspect="1"/>
          </p:cNvPicPr>
          <p:nvPr/>
        </p:nvPicPr>
        <p:blipFill>
          <a:blip r:embed="rId4"/>
          <a:stretch>
            <a:fillRect/>
          </a:stretch>
        </p:blipFill>
        <p:spPr>
          <a:xfrm>
            <a:off x="10286755" y="5841918"/>
            <a:ext cx="1835849" cy="288122"/>
          </a:xfrm>
          <a:prstGeom prst="rect">
            <a:avLst/>
          </a:prstGeom>
        </p:spPr>
      </p:pic>
    </p:spTree>
    <p:extLst>
      <p:ext uri="{BB962C8B-B14F-4D97-AF65-F5344CB8AC3E}">
        <p14:creationId xmlns:p14="http://schemas.microsoft.com/office/powerpoint/2010/main" val="3651300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37EC9D-B7EB-F554-2D21-BA0C5D27CAC2}"/>
              </a:ext>
            </a:extLst>
          </p:cNvPr>
          <p:cNvSpPr/>
          <p:nvPr/>
        </p:nvSpPr>
        <p:spPr>
          <a:xfrm>
            <a:off x="101600" y="91440"/>
            <a:ext cx="3220720" cy="3492796"/>
          </a:xfrm>
          <a:prstGeom prst="rect">
            <a:avLst/>
          </a:prstGeom>
          <a:noFill/>
          <a:ln w="38100">
            <a:solidFill>
              <a:srgbClr val="2D51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330F6EAA-CF51-B938-95F4-466B53E3A5C6}"/>
              </a:ext>
            </a:extLst>
          </p:cNvPr>
          <p:cNvSpPr/>
          <p:nvPr/>
        </p:nvSpPr>
        <p:spPr>
          <a:xfrm>
            <a:off x="3423920" y="91439"/>
            <a:ext cx="8666480" cy="3492797"/>
          </a:xfrm>
          <a:prstGeom prst="rect">
            <a:avLst/>
          </a:prstGeom>
          <a:noFill/>
          <a:ln w="38100">
            <a:solidFill>
              <a:srgbClr val="2D51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TextBox 12">
            <a:extLst>
              <a:ext uri="{FF2B5EF4-FFF2-40B4-BE49-F238E27FC236}">
                <a16:creationId xmlns:a16="http://schemas.microsoft.com/office/drawing/2014/main" id="{7C16B1B7-9C24-7D60-25ED-102E6073A443}"/>
              </a:ext>
            </a:extLst>
          </p:cNvPr>
          <p:cNvSpPr txBox="1"/>
          <p:nvPr/>
        </p:nvSpPr>
        <p:spPr>
          <a:xfrm>
            <a:off x="101600" y="158403"/>
            <a:ext cx="322072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D6573B"/>
                </a:solidFill>
                <a:effectLst/>
                <a:uLnTx/>
                <a:uFillTx/>
                <a:latin typeface="Aptos" panose="02110004020202020204"/>
                <a:ea typeface="+mn-ea"/>
                <a:cs typeface="+mn-cs"/>
              </a:rPr>
              <a:t>Phase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D6573B"/>
                </a:solidFill>
                <a:effectLst/>
                <a:uLnTx/>
                <a:uFillTx/>
                <a:latin typeface="Aptos" panose="02110004020202020204"/>
                <a:ea typeface="+mn-ea"/>
                <a:cs typeface="+mn-cs"/>
              </a:rPr>
              <a:t>Data Audit and Back Office System Review</a:t>
            </a:r>
          </a:p>
        </p:txBody>
      </p:sp>
      <p:sp>
        <p:nvSpPr>
          <p:cNvPr id="14" name="TextBox 13">
            <a:extLst>
              <a:ext uri="{FF2B5EF4-FFF2-40B4-BE49-F238E27FC236}">
                <a16:creationId xmlns:a16="http://schemas.microsoft.com/office/drawing/2014/main" id="{D749BDE2-956E-068F-7729-B3907AE72109}"/>
              </a:ext>
            </a:extLst>
          </p:cNvPr>
          <p:cNvSpPr txBox="1"/>
          <p:nvPr/>
        </p:nvSpPr>
        <p:spPr>
          <a:xfrm>
            <a:off x="3423920" y="52870"/>
            <a:ext cx="857504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D6573B"/>
                </a:solidFill>
                <a:effectLst/>
                <a:uLnTx/>
                <a:uFillTx/>
                <a:latin typeface="Aptos" panose="02110004020202020204"/>
                <a:ea typeface="+mn-ea"/>
                <a:cs typeface="+mn-cs"/>
              </a:rPr>
              <a:t>Phase 2 - </a:t>
            </a:r>
            <a:r>
              <a:rPr kumimoji="0" lang="en-GB" sz="1800" b="0" i="0" u="none" strike="noStrike" kern="1200" cap="none" spc="0" normalizeH="0" baseline="0" noProof="0" dirty="0">
                <a:ln>
                  <a:noFill/>
                </a:ln>
                <a:solidFill>
                  <a:srgbClr val="D6573B"/>
                </a:solidFill>
                <a:effectLst/>
                <a:uLnTx/>
                <a:uFillTx/>
                <a:latin typeface="Aptos" panose="02110004020202020204"/>
                <a:ea typeface="+mn-ea"/>
                <a:cs typeface="+mn-cs"/>
              </a:rPr>
              <a:t>Digital readiness</a:t>
            </a:r>
          </a:p>
        </p:txBody>
      </p:sp>
      <p:sp>
        <p:nvSpPr>
          <p:cNvPr id="18" name="TextBox 17">
            <a:extLst>
              <a:ext uri="{FF2B5EF4-FFF2-40B4-BE49-F238E27FC236}">
                <a16:creationId xmlns:a16="http://schemas.microsoft.com/office/drawing/2014/main" id="{96C7420A-3AC3-05BB-5603-B24AF55191FC}"/>
              </a:ext>
            </a:extLst>
          </p:cNvPr>
          <p:cNvSpPr txBox="1"/>
          <p:nvPr/>
        </p:nvSpPr>
        <p:spPr>
          <a:xfrm>
            <a:off x="101600" y="1259671"/>
            <a:ext cx="3220720" cy="2554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2D5161"/>
                </a:solidFill>
                <a:effectLst/>
                <a:uLnTx/>
                <a:uFillTx/>
                <a:latin typeface="Aptos" panose="02110004020202020204"/>
                <a:ea typeface="+mn-ea"/>
                <a:cs typeface="+mn-cs"/>
              </a:rPr>
              <a:t>April – June 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2D5161"/>
                </a:solidFill>
                <a:effectLst/>
                <a:uLnTx/>
                <a:uFillTx/>
                <a:latin typeface="Aptos" panose="02110004020202020204"/>
                <a:ea typeface="+mn-ea"/>
                <a:cs typeface="+mn-cs"/>
              </a:rPr>
              <a:t>Awarded funding and resourced Programme Manager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2D5161"/>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2D5161"/>
                </a:solidFill>
                <a:effectLst/>
                <a:uLnTx/>
                <a:uFillTx/>
                <a:latin typeface="Aptos" panose="02110004020202020204"/>
                <a:ea typeface="+mn-ea"/>
                <a:cs typeface="+mn-cs"/>
              </a:rPr>
              <a:t>Preparatory work  between the GMCA and GLA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2D5161"/>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solidFill>
                  <a:srgbClr val="2D5161"/>
                </a:solidFill>
                <a:latin typeface="Aptos" panose="02110004020202020204"/>
              </a:rPr>
              <a:t>Attend ODP Community Show &amp; Tell</a:t>
            </a:r>
            <a:endParaRPr kumimoji="0" lang="en-GB" sz="1600" b="0" i="0" u="none" strike="noStrike" kern="1200" cap="none" spc="0" normalizeH="0" baseline="0" noProof="0" dirty="0">
              <a:ln>
                <a:noFill/>
              </a:ln>
              <a:solidFill>
                <a:srgbClr val="2D5161"/>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2D5161"/>
              </a:solidFill>
              <a:effectLst/>
              <a:uLnTx/>
              <a:uFillTx/>
              <a:latin typeface="Aptos" panose="02110004020202020204"/>
              <a:ea typeface="+mn-ea"/>
              <a:cs typeface="+mn-cs"/>
            </a:endParaRPr>
          </a:p>
        </p:txBody>
      </p:sp>
      <p:sp>
        <p:nvSpPr>
          <p:cNvPr id="19" name="TextBox 18">
            <a:extLst>
              <a:ext uri="{FF2B5EF4-FFF2-40B4-BE49-F238E27FC236}">
                <a16:creationId xmlns:a16="http://schemas.microsoft.com/office/drawing/2014/main" id="{B7429521-2582-5EC0-B81E-9632225D6BF0}"/>
              </a:ext>
            </a:extLst>
          </p:cNvPr>
          <p:cNvSpPr txBox="1"/>
          <p:nvPr/>
        </p:nvSpPr>
        <p:spPr>
          <a:xfrm>
            <a:off x="3251200" y="308966"/>
            <a:ext cx="8856981" cy="33239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2D5161"/>
                </a:solidFill>
                <a:effectLst/>
                <a:uLnTx/>
                <a:uFillTx/>
                <a:latin typeface="Aptos" panose="02110004020202020204"/>
                <a:ea typeface="+mn-ea"/>
                <a:cs typeface="+mn-cs"/>
              </a:rPr>
              <a:t>June – September 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2D5161"/>
                </a:solidFill>
                <a:effectLst/>
                <a:uLnTx/>
                <a:uFillTx/>
                <a:latin typeface="Aptos" panose="02110004020202020204"/>
                <a:ea typeface="+mn-ea"/>
                <a:cs typeface="+mn-cs"/>
              </a:rPr>
              <a:t>Engagement with the 10 GM Local Authorities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2D5161"/>
                </a:solidFill>
                <a:effectLst/>
                <a:uLnTx/>
                <a:uFillTx/>
                <a:latin typeface="Aptos" panose="02110004020202020204"/>
                <a:ea typeface="+mn-ea"/>
                <a:cs typeface="+mn-cs"/>
              </a:rPr>
              <a:t>Co-ordinate with MHCLG National Data Standards Project to ensure projects were aligned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2D5161"/>
                </a:solidFill>
                <a:effectLst/>
                <a:uLnTx/>
                <a:uFillTx/>
                <a:latin typeface="Aptos" panose="02110004020202020204"/>
                <a:ea typeface="+mn-ea"/>
                <a:cs typeface="+mn-cs"/>
              </a:rPr>
              <a:t>Identify and engage with the relevant GMCA Governance and Decision Maker boards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2D5161"/>
                </a:solidFill>
                <a:effectLst/>
                <a:uLnTx/>
                <a:uFillTx/>
                <a:latin typeface="Aptos" panose="02110004020202020204"/>
                <a:ea typeface="+mn-ea"/>
                <a:cs typeface="+mn-cs"/>
              </a:rPr>
              <a:t>Engage with the Planning Portal and Back Office Providers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2D5161"/>
                </a:solidFill>
                <a:effectLst/>
                <a:uLnTx/>
                <a:uFillTx/>
                <a:latin typeface="Aptos" panose="02110004020202020204"/>
                <a:ea typeface="+mn-ea"/>
                <a:cs typeface="+mn-cs"/>
              </a:rPr>
              <a:t>Agree the Scope of Work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2D5161"/>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2D5161"/>
                </a:solidFill>
                <a:effectLst/>
                <a:uLnTx/>
                <a:uFillTx/>
                <a:latin typeface="Aptos" panose="02110004020202020204"/>
                <a:ea typeface="+mn-ea"/>
                <a:cs typeface="+mn-cs"/>
              </a:rPr>
              <a:t>August – December 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2D5161"/>
                </a:solidFill>
                <a:effectLst/>
                <a:uLnTx/>
                <a:uFillTx/>
                <a:latin typeface="Aptos" panose="02110004020202020204"/>
                <a:ea typeface="+mn-ea"/>
                <a:cs typeface="+mn-cs"/>
              </a:rPr>
              <a:t>Prepare the LAs and Back Office Systems for the connectors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2D5161"/>
                </a:solidFill>
                <a:effectLst/>
                <a:uLnTx/>
                <a:uFillTx/>
                <a:latin typeface="Aptos" panose="02110004020202020204"/>
                <a:ea typeface="+mn-ea"/>
                <a:cs typeface="+mn-cs"/>
              </a:rPr>
              <a:t>Engagement with Atkins (database provider)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2D5161"/>
                </a:solidFill>
                <a:effectLst/>
                <a:uLnTx/>
                <a:uFillTx/>
                <a:latin typeface="Aptos" panose="02110004020202020204"/>
                <a:ea typeface="+mn-ea"/>
                <a:cs typeface="+mn-cs"/>
              </a:rPr>
              <a:t>Begin the procurement process between all parties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2D5161"/>
                </a:solidFill>
                <a:effectLst/>
                <a:uLnTx/>
                <a:uFillTx/>
                <a:latin typeface="Aptos" panose="02110004020202020204"/>
                <a:ea typeface="+mn-ea"/>
                <a:cs typeface="+mn-cs"/>
              </a:rPr>
              <a:t>Host 2 breakout sessions at the ODP Winter Event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2D5161"/>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2D5161"/>
                </a:solidFill>
                <a:effectLst/>
                <a:uLnTx/>
                <a:uFillTx/>
                <a:latin typeface="Aptos" panose="02110004020202020204"/>
                <a:ea typeface="+mn-ea"/>
                <a:cs typeface="+mn-cs"/>
              </a:rPr>
              <a:t>January 2026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2D5161"/>
                </a:solidFill>
                <a:effectLst/>
                <a:uLnTx/>
                <a:uFillTx/>
                <a:latin typeface="Aptos" panose="02110004020202020204"/>
                <a:ea typeface="+mn-ea"/>
                <a:cs typeface="+mn-cs"/>
              </a:rPr>
              <a:t>Procure the connectors between the planning portal, relevant back office providers and Atkins</a:t>
            </a:r>
          </a:p>
        </p:txBody>
      </p:sp>
      <p:sp>
        <p:nvSpPr>
          <p:cNvPr id="20" name="TextBox 19">
            <a:extLst>
              <a:ext uri="{FF2B5EF4-FFF2-40B4-BE49-F238E27FC236}">
                <a16:creationId xmlns:a16="http://schemas.microsoft.com/office/drawing/2014/main" id="{7FDDA08E-131B-070C-FF2E-D83319EE4CFB}"/>
              </a:ext>
            </a:extLst>
          </p:cNvPr>
          <p:cNvSpPr txBox="1"/>
          <p:nvPr/>
        </p:nvSpPr>
        <p:spPr>
          <a:xfrm>
            <a:off x="101600" y="3651198"/>
            <a:ext cx="623824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D6573B"/>
                </a:solidFill>
                <a:effectLst/>
                <a:uLnTx/>
                <a:uFillTx/>
                <a:latin typeface="Aptos" panose="02110004020202020204"/>
                <a:ea typeface="+mn-ea"/>
                <a:cs typeface="+mn-cs"/>
              </a:rPr>
              <a:t>Phase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D6573B"/>
                </a:solidFill>
                <a:effectLst/>
                <a:uLnTx/>
                <a:uFillTx/>
                <a:latin typeface="Aptos" panose="02110004020202020204"/>
                <a:ea typeface="+mn-ea"/>
                <a:cs typeface="+mn-cs"/>
              </a:rPr>
              <a:t>Collation of planning data in a digital platform</a:t>
            </a:r>
          </a:p>
        </p:txBody>
      </p:sp>
      <p:sp>
        <p:nvSpPr>
          <p:cNvPr id="21" name="Rectangle 20">
            <a:extLst>
              <a:ext uri="{FF2B5EF4-FFF2-40B4-BE49-F238E27FC236}">
                <a16:creationId xmlns:a16="http://schemas.microsoft.com/office/drawing/2014/main" id="{856BC868-823F-BB6C-18ED-19867DE44C3D}"/>
              </a:ext>
            </a:extLst>
          </p:cNvPr>
          <p:cNvSpPr/>
          <p:nvPr/>
        </p:nvSpPr>
        <p:spPr>
          <a:xfrm>
            <a:off x="101600" y="3651199"/>
            <a:ext cx="6238240" cy="2597201"/>
          </a:xfrm>
          <a:prstGeom prst="rect">
            <a:avLst/>
          </a:prstGeom>
          <a:noFill/>
          <a:ln w="38100">
            <a:solidFill>
              <a:srgbClr val="2D51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Rectangle 21">
            <a:extLst>
              <a:ext uri="{FF2B5EF4-FFF2-40B4-BE49-F238E27FC236}">
                <a16:creationId xmlns:a16="http://schemas.microsoft.com/office/drawing/2014/main" id="{761043B8-1A0D-24BC-2CCA-45C9E2D27BED}"/>
              </a:ext>
            </a:extLst>
          </p:cNvPr>
          <p:cNvSpPr/>
          <p:nvPr/>
        </p:nvSpPr>
        <p:spPr>
          <a:xfrm>
            <a:off x="6431280" y="3655667"/>
            <a:ext cx="2844800" cy="2592733"/>
          </a:xfrm>
          <a:prstGeom prst="rect">
            <a:avLst/>
          </a:prstGeom>
          <a:noFill/>
          <a:ln w="38100">
            <a:solidFill>
              <a:srgbClr val="2D51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4" name="Rectangle 23">
            <a:extLst>
              <a:ext uri="{FF2B5EF4-FFF2-40B4-BE49-F238E27FC236}">
                <a16:creationId xmlns:a16="http://schemas.microsoft.com/office/drawing/2014/main" id="{F912198E-C347-E5B5-F9FD-A86A83071708}"/>
              </a:ext>
            </a:extLst>
          </p:cNvPr>
          <p:cNvSpPr/>
          <p:nvPr/>
        </p:nvSpPr>
        <p:spPr>
          <a:xfrm>
            <a:off x="9367520" y="3655667"/>
            <a:ext cx="2722880" cy="2592733"/>
          </a:xfrm>
          <a:prstGeom prst="rect">
            <a:avLst/>
          </a:prstGeom>
          <a:noFill/>
          <a:ln w="38100">
            <a:solidFill>
              <a:srgbClr val="2D51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TextBox 24">
            <a:extLst>
              <a:ext uri="{FF2B5EF4-FFF2-40B4-BE49-F238E27FC236}">
                <a16:creationId xmlns:a16="http://schemas.microsoft.com/office/drawing/2014/main" id="{5E8CFFAD-C20D-2F44-EA3F-8D94E551DFAF}"/>
              </a:ext>
            </a:extLst>
          </p:cNvPr>
          <p:cNvSpPr txBox="1"/>
          <p:nvPr/>
        </p:nvSpPr>
        <p:spPr>
          <a:xfrm>
            <a:off x="6913880" y="3970505"/>
            <a:ext cx="187960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D6573B"/>
                </a:solidFill>
                <a:effectLst/>
                <a:uLnTx/>
                <a:uFillTx/>
                <a:latin typeface="Aptos" panose="02110004020202020204"/>
                <a:ea typeface="+mn-ea"/>
                <a:cs typeface="+mn-cs"/>
              </a:rPr>
              <a:t>Phase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D6573B"/>
                </a:solidFill>
                <a:effectLst/>
                <a:uLnTx/>
                <a:uFillTx/>
                <a:latin typeface="Aptos" panose="02110004020202020204"/>
                <a:ea typeface="+mn-ea"/>
                <a:cs typeface="+mn-cs"/>
              </a:rPr>
              <a:t>Data reporting and visualisation</a:t>
            </a:r>
          </a:p>
        </p:txBody>
      </p:sp>
      <p:sp>
        <p:nvSpPr>
          <p:cNvPr id="26" name="TextBox 25">
            <a:extLst>
              <a:ext uri="{FF2B5EF4-FFF2-40B4-BE49-F238E27FC236}">
                <a16:creationId xmlns:a16="http://schemas.microsoft.com/office/drawing/2014/main" id="{F19440D6-BDDA-1931-D946-759D7EA3EB55}"/>
              </a:ext>
            </a:extLst>
          </p:cNvPr>
          <p:cNvSpPr txBox="1"/>
          <p:nvPr/>
        </p:nvSpPr>
        <p:spPr>
          <a:xfrm>
            <a:off x="9789160" y="4043917"/>
            <a:ext cx="18796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D6573B"/>
                </a:solidFill>
                <a:effectLst/>
                <a:uLnTx/>
                <a:uFillTx/>
                <a:latin typeface="Aptos" panose="02110004020202020204"/>
                <a:ea typeface="+mn-ea"/>
                <a:cs typeface="+mn-cs"/>
              </a:rPr>
              <a:t>Phase 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D6573B"/>
                </a:solidFill>
                <a:effectLst/>
                <a:uLnTx/>
                <a:uFillTx/>
                <a:latin typeface="Aptos" panose="02110004020202020204"/>
                <a:ea typeface="+mn-ea"/>
                <a:cs typeface="+mn-cs"/>
              </a:rPr>
              <a:t>Review and assessment</a:t>
            </a:r>
          </a:p>
        </p:txBody>
      </p:sp>
      <p:sp>
        <p:nvSpPr>
          <p:cNvPr id="27" name="TextBox 26">
            <a:extLst>
              <a:ext uri="{FF2B5EF4-FFF2-40B4-BE49-F238E27FC236}">
                <a16:creationId xmlns:a16="http://schemas.microsoft.com/office/drawing/2014/main" id="{2228C7C1-9218-8F3D-A9A7-CD07D92A0CAD}"/>
              </a:ext>
            </a:extLst>
          </p:cNvPr>
          <p:cNvSpPr txBox="1"/>
          <p:nvPr/>
        </p:nvSpPr>
        <p:spPr>
          <a:xfrm>
            <a:off x="83820" y="4430514"/>
            <a:ext cx="6334760" cy="18158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2D5161"/>
                </a:solidFill>
                <a:effectLst/>
                <a:uLnTx/>
                <a:uFillTx/>
                <a:latin typeface="Aptos" panose="02110004020202020204"/>
                <a:ea typeface="+mn-ea"/>
                <a:cs typeface="+mn-cs"/>
              </a:rPr>
              <a:t>January 2026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2D5161"/>
                </a:solidFill>
                <a:effectLst/>
                <a:uLnTx/>
                <a:uFillTx/>
                <a:latin typeface="Aptos" panose="02110004020202020204"/>
                <a:ea typeface="+mn-ea"/>
                <a:cs typeface="+mn-cs"/>
              </a:rPr>
              <a:t>Connectors go live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2D5161"/>
                </a:solidFill>
                <a:effectLst/>
                <a:uLnTx/>
                <a:uFillTx/>
                <a:latin typeface="Aptos" panose="02110004020202020204"/>
                <a:ea typeface="+mn-ea"/>
                <a:cs typeface="+mn-cs"/>
              </a:rPr>
              <a:t>Work with Atkins to develop the database to receive and collate Greater Manchester Data and code map to a standardised format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2D5161"/>
                </a:solidFill>
                <a:effectLst/>
                <a:uLnTx/>
                <a:uFillTx/>
                <a:latin typeface="Aptos" panose="02110004020202020204"/>
                <a:ea typeface="+mn-ea"/>
                <a:cs typeface="+mn-cs"/>
              </a:rPr>
              <a:t>Re-engage with the National Data Standards Project to ensure any of their actions will be compatible with our database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2D5161"/>
              </a:solidFill>
              <a:effectLst/>
              <a:uLnTx/>
              <a:uFillTx/>
              <a:latin typeface="Aptos" panose="02110004020202020204"/>
              <a:ea typeface="+mn-ea"/>
              <a:cs typeface="+mn-cs"/>
            </a:endParaRPr>
          </a:p>
        </p:txBody>
      </p:sp>
      <p:sp>
        <p:nvSpPr>
          <p:cNvPr id="28" name="TextBox 27">
            <a:extLst>
              <a:ext uri="{FF2B5EF4-FFF2-40B4-BE49-F238E27FC236}">
                <a16:creationId xmlns:a16="http://schemas.microsoft.com/office/drawing/2014/main" id="{82994F62-06CD-3B1A-25EB-0190DC641C42}"/>
              </a:ext>
            </a:extLst>
          </p:cNvPr>
          <p:cNvSpPr txBox="1"/>
          <p:nvPr/>
        </p:nvSpPr>
        <p:spPr>
          <a:xfrm>
            <a:off x="6576060" y="5478784"/>
            <a:ext cx="26822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2D5161"/>
                </a:solidFill>
                <a:effectLst/>
                <a:uLnTx/>
                <a:uFillTx/>
                <a:latin typeface="Aptos" panose="02110004020202020204"/>
                <a:ea typeface="+mn-ea"/>
                <a:cs typeface="+mn-cs"/>
              </a:rPr>
              <a:t>March 2026 +</a:t>
            </a:r>
            <a:endParaRPr kumimoji="0" lang="en-GB" sz="1600" b="0" i="0" u="none" strike="noStrike" kern="1200" cap="none" spc="0" normalizeH="0" baseline="0" noProof="0" dirty="0">
              <a:ln>
                <a:noFill/>
              </a:ln>
              <a:solidFill>
                <a:srgbClr val="2D5161"/>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2D5161"/>
              </a:solidFill>
              <a:effectLst/>
              <a:uLnTx/>
              <a:uFillTx/>
              <a:latin typeface="Aptos" panose="02110004020202020204"/>
              <a:ea typeface="+mn-ea"/>
              <a:cs typeface="+mn-cs"/>
            </a:endParaRPr>
          </a:p>
        </p:txBody>
      </p:sp>
      <p:sp>
        <p:nvSpPr>
          <p:cNvPr id="29" name="TextBox 28">
            <a:extLst>
              <a:ext uri="{FF2B5EF4-FFF2-40B4-BE49-F238E27FC236}">
                <a16:creationId xmlns:a16="http://schemas.microsoft.com/office/drawing/2014/main" id="{4382987B-54C3-E315-4DD1-E211487619F5}"/>
              </a:ext>
            </a:extLst>
          </p:cNvPr>
          <p:cNvSpPr txBox="1"/>
          <p:nvPr/>
        </p:nvSpPr>
        <p:spPr>
          <a:xfrm>
            <a:off x="9425940" y="5447830"/>
            <a:ext cx="26822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2D5161"/>
                </a:solidFill>
                <a:effectLst/>
                <a:uLnTx/>
                <a:uFillTx/>
                <a:latin typeface="Aptos" panose="02110004020202020204"/>
                <a:ea typeface="+mn-ea"/>
                <a:cs typeface="+mn-cs"/>
              </a:rPr>
              <a:t>May 2026 +</a:t>
            </a:r>
            <a:endParaRPr kumimoji="0" lang="en-GB" sz="1600" b="0" i="0" u="none" strike="noStrike" kern="1200" cap="none" spc="0" normalizeH="0" baseline="0" noProof="0" dirty="0">
              <a:ln>
                <a:noFill/>
              </a:ln>
              <a:solidFill>
                <a:srgbClr val="2D5161"/>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2D5161"/>
              </a:solidFill>
              <a:effectLst/>
              <a:uLnTx/>
              <a:uFillTx/>
              <a:latin typeface="Aptos" panose="02110004020202020204"/>
              <a:ea typeface="+mn-ea"/>
              <a:cs typeface="+mn-cs"/>
            </a:endParaRPr>
          </a:p>
        </p:txBody>
      </p:sp>
      <p:grpSp>
        <p:nvGrpSpPr>
          <p:cNvPr id="7" name="Group 6">
            <a:extLst>
              <a:ext uri="{FF2B5EF4-FFF2-40B4-BE49-F238E27FC236}">
                <a16:creationId xmlns:a16="http://schemas.microsoft.com/office/drawing/2014/main" id="{DC9F99ED-2236-5B40-7772-7A433AD9FE77}"/>
              </a:ext>
            </a:extLst>
          </p:cNvPr>
          <p:cNvGrpSpPr/>
          <p:nvPr/>
        </p:nvGrpSpPr>
        <p:grpSpPr>
          <a:xfrm>
            <a:off x="8077244" y="5843897"/>
            <a:ext cx="3921716" cy="373548"/>
            <a:chOff x="1458888" y="5491404"/>
            <a:chExt cx="3921716" cy="373548"/>
          </a:xfrm>
        </p:grpSpPr>
        <p:pic>
          <p:nvPicPr>
            <p:cNvPr id="8" name="Picture 7" descr="A black background with white text&#10;&#10;AI-generated content may be incorrect.">
              <a:extLst>
                <a:ext uri="{FF2B5EF4-FFF2-40B4-BE49-F238E27FC236}">
                  <a16:creationId xmlns:a16="http://schemas.microsoft.com/office/drawing/2014/main" id="{F1447DC4-B93C-4E70-E78C-C81CD6B1F5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0" name="Picture 9">
              <a:extLst>
                <a:ext uri="{FF2B5EF4-FFF2-40B4-BE49-F238E27FC236}">
                  <a16:creationId xmlns:a16="http://schemas.microsoft.com/office/drawing/2014/main" id="{21727578-E50A-3B47-1135-3BD90F3A11A6}"/>
                </a:ext>
              </a:extLst>
            </p:cNvPr>
            <p:cNvPicPr>
              <a:picLocks noChangeAspect="1"/>
            </p:cNvPicPr>
            <p:nvPr/>
          </p:nvPicPr>
          <p:blipFill>
            <a:blip r:embed="rId3"/>
            <a:stretch>
              <a:fillRect/>
            </a:stretch>
          </p:blipFill>
          <p:spPr>
            <a:xfrm>
              <a:off x="3416019" y="5491404"/>
              <a:ext cx="1964585" cy="373548"/>
            </a:xfrm>
            <a:prstGeom prst="rect">
              <a:avLst/>
            </a:prstGeom>
          </p:spPr>
        </p:pic>
        <p:cxnSp>
          <p:nvCxnSpPr>
            <p:cNvPr id="11" name="Straight Connector 10">
              <a:extLst>
                <a:ext uri="{FF2B5EF4-FFF2-40B4-BE49-F238E27FC236}">
                  <a16:creationId xmlns:a16="http://schemas.microsoft.com/office/drawing/2014/main" id="{8C0E5DED-8DF7-9109-B6C4-9D51F3C3B242}"/>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FD18E0CC-9CBA-782F-4242-B3E4F8854456}"/>
              </a:ext>
            </a:extLst>
          </p:cNvPr>
          <p:cNvPicPr>
            <a:picLocks noChangeAspect="1"/>
          </p:cNvPicPr>
          <p:nvPr/>
        </p:nvPicPr>
        <p:blipFill>
          <a:blip r:embed="rId4"/>
          <a:stretch>
            <a:fillRect/>
          </a:stretch>
        </p:blipFill>
        <p:spPr>
          <a:xfrm>
            <a:off x="10140134" y="5851678"/>
            <a:ext cx="1867144" cy="293033"/>
          </a:xfrm>
          <a:prstGeom prst="rect">
            <a:avLst/>
          </a:prstGeom>
        </p:spPr>
      </p:pic>
    </p:spTree>
    <p:extLst>
      <p:ext uri="{BB962C8B-B14F-4D97-AF65-F5344CB8AC3E}">
        <p14:creationId xmlns:p14="http://schemas.microsoft.com/office/powerpoint/2010/main" val="2327848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3324047-17A1-7291-FC2E-770916E11FF0}"/>
              </a:ext>
            </a:extLst>
          </p:cNvPr>
          <p:cNvSpPr>
            <a:spLocks noGrp="1"/>
          </p:cNvSpPr>
          <p:nvPr>
            <p:ph type="body" sz="quarter" idx="14"/>
          </p:nvPr>
        </p:nvSpPr>
        <p:spPr>
          <a:xfrm>
            <a:off x="213360" y="309268"/>
            <a:ext cx="7755860" cy="590335"/>
          </a:xfrm>
        </p:spPr>
        <p:txBody>
          <a:bodyPr/>
          <a:lstStyle/>
          <a:p>
            <a:r>
              <a:rPr lang="en-GB" dirty="0"/>
              <a:t>Options for next steps</a:t>
            </a:r>
          </a:p>
        </p:txBody>
      </p:sp>
      <p:graphicFrame>
        <p:nvGraphicFramePr>
          <p:cNvPr id="8" name="Table 7">
            <a:extLst>
              <a:ext uri="{FF2B5EF4-FFF2-40B4-BE49-F238E27FC236}">
                <a16:creationId xmlns:a16="http://schemas.microsoft.com/office/drawing/2014/main" id="{8E011844-3357-E4AB-895C-8D42C6C0B257}"/>
              </a:ext>
            </a:extLst>
          </p:cNvPr>
          <p:cNvGraphicFramePr>
            <a:graphicFrameLocks noGrp="1"/>
          </p:cNvGraphicFramePr>
          <p:nvPr/>
        </p:nvGraphicFramePr>
        <p:xfrm>
          <a:off x="213360" y="1776306"/>
          <a:ext cx="3322320" cy="4241531"/>
        </p:xfrm>
        <a:graphic>
          <a:graphicData uri="http://schemas.openxmlformats.org/drawingml/2006/table">
            <a:tbl>
              <a:tblPr firstRow="1" bandRow="1">
                <a:tableStyleId>{3B4B98B0-60AC-42C2-AFA5-B58CD77FA1E5}</a:tableStyleId>
              </a:tblPr>
              <a:tblGrid>
                <a:gridCol w="1661160">
                  <a:extLst>
                    <a:ext uri="{9D8B030D-6E8A-4147-A177-3AD203B41FA5}">
                      <a16:colId xmlns:a16="http://schemas.microsoft.com/office/drawing/2014/main" val="2569994669"/>
                    </a:ext>
                  </a:extLst>
                </a:gridCol>
                <a:gridCol w="1661160">
                  <a:extLst>
                    <a:ext uri="{9D8B030D-6E8A-4147-A177-3AD203B41FA5}">
                      <a16:colId xmlns:a16="http://schemas.microsoft.com/office/drawing/2014/main" val="1251890726"/>
                    </a:ext>
                  </a:extLst>
                </a:gridCol>
              </a:tblGrid>
              <a:tr h="615115">
                <a:tc>
                  <a:txBody>
                    <a:bodyPr/>
                    <a:lstStyle/>
                    <a:p>
                      <a:r>
                        <a:rPr lang="en-GB" sz="1600" dirty="0">
                          <a:solidFill>
                            <a:srgbClr val="2D5161"/>
                          </a:solidFill>
                        </a:rPr>
                        <a:t>Aspect</a:t>
                      </a:r>
                    </a:p>
                  </a:txBody>
                  <a:tcPr/>
                </a:tc>
                <a:tc>
                  <a:txBody>
                    <a:bodyPr/>
                    <a:lstStyle/>
                    <a:p>
                      <a:r>
                        <a:rPr lang="en-GB" sz="1600" dirty="0">
                          <a:solidFill>
                            <a:srgbClr val="2D5161"/>
                          </a:solidFill>
                        </a:rPr>
                        <a:t>Details</a:t>
                      </a:r>
                    </a:p>
                  </a:txBody>
                  <a:tcPr/>
                </a:tc>
                <a:extLst>
                  <a:ext uri="{0D108BD9-81ED-4DB2-BD59-A6C34878D82A}">
                    <a16:rowId xmlns:a16="http://schemas.microsoft.com/office/drawing/2014/main" val="2864476720"/>
                  </a:ext>
                </a:extLst>
              </a:tr>
              <a:tr h="615115">
                <a:tc>
                  <a:txBody>
                    <a:bodyPr/>
                    <a:lstStyle/>
                    <a:p>
                      <a:r>
                        <a:rPr lang="en-GB" sz="1600" dirty="0">
                          <a:solidFill>
                            <a:srgbClr val="2D5161"/>
                          </a:solidFill>
                        </a:rPr>
                        <a:t>Duration</a:t>
                      </a:r>
                    </a:p>
                  </a:txBody>
                  <a:tcPr/>
                </a:tc>
                <a:tc>
                  <a:txBody>
                    <a:bodyPr/>
                    <a:lstStyle/>
                    <a:p>
                      <a:r>
                        <a:rPr lang="en-GB" sz="1600" dirty="0">
                          <a:solidFill>
                            <a:srgbClr val="2D5161"/>
                          </a:solidFill>
                        </a:rPr>
                        <a:t>6 months</a:t>
                      </a:r>
                    </a:p>
                  </a:txBody>
                  <a:tcPr/>
                </a:tc>
                <a:extLst>
                  <a:ext uri="{0D108BD9-81ED-4DB2-BD59-A6C34878D82A}">
                    <a16:rowId xmlns:a16="http://schemas.microsoft.com/office/drawing/2014/main" val="4104552674"/>
                  </a:ext>
                </a:extLst>
              </a:tr>
              <a:tr h="615115">
                <a:tc>
                  <a:txBody>
                    <a:bodyPr/>
                    <a:lstStyle/>
                    <a:p>
                      <a:r>
                        <a:rPr lang="en-GB" sz="1600" dirty="0">
                          <a:solidFill>
                            <a:srgbClr val="2D5161"/>
                          </a:solidFill>
                        </a:rPr>
                        <a:t>Lead</a:t>
                      </a:r>
                    </a:p>
                  </a:txBody>
                  <a:tcPr/>
                </a:tc>
                <a:tc>
                  <a:txBody>
                    <a:bodyPr/>
                    <a:lstStyle/>
                    <a:p>
                      <a:r>
                        <a:rPr lang="en-GB" sz="1600" dirty="0">
                          <a:solidFill>
                            <a:srgbClr val="2D5161"/>
                          </a:solidFill>
                        </a:rPr>
                        <a:t>GMCA (MHCLG funded)</a:t>
                      </a:r>
                    </a:p>
                  </a:txBody>
                  <a:tcPr/>
                </a:tc>
                <a:extLst>
                  <a:ext uri="{0D108BD9-81ED-4DB2-BD59-A6C34878D82A}">
                    <a16:rowId xmlns:a16="http://schemas.microsoft.com/office/drawing/2014/main" val="2394972017"/>
                  </a:ext>
                </a:extLst>
              </a:tr>
              <a:tr h="841706">
                <a:tc>
                  <a:txBody>
                    <a:bodyPr/>
                    <a:lstStyle/>
                    <a:p>
                      <a:r>
                        <a:rPr lang="en-GB" sz="1600" dirty="0">
                          <a:solidFill>
                            <a:srgbClr val="2D5161"/>
                          </a:solidFill>
                        </a:rPr>
                        <a:t>Purpose</a:t>
                      </a:r>
                    </a:p>
                  </a:txBody>
                  <a:tcPr/>
                </a:tc>
                <a:tc>
                  <a:txBody>
                    <a:bodyPr/>
                    <a:lstStyle/>
                    <a:p>
                      <a:r>
                        <a:rPr lang="en-GB" sz="1600" dirty="0">
                          <a:solidFill>
                            <a:srgbClr val="2D5161"/>
                          </a:solidFill>
                        </a:rPr>
                        <a:t>Validate the system and gather evidence </a:t>
                      </a:r>
                    </a:p>
                  </a:txBody>
                  <a:tcPr/>
                </a:tc>
                <a:extLst>
                  <a:ext uri="{0D108BD9-81ED-4DB2-BD59-A6C34878D82A}">
                    <a16:rowId xmlns:a16="http://schemas.microsoft.com/office/drawing/2014/main" val="334076487"/>
                  </a:ext>
                </a:extLst>
              </a:tr>
              <a:tr h="1340495">
                <a:tc>
                  <a:txBody>
                    <a:bodyPr/>
                    <a:lstStyle/>
                    <a:p>
                      <a:r>
                        <a:rPr lang="en-GB" sz="1600" dirty="0">
                          <a:solidFill>
                            <a:srgbClr val="2D5161"/>
                          </a:solidFill>
                        </a:rPr>
                        <a:t>Risk</a:t>
                      </a:r>
                    </a:p>
                  </a:txBody>
                  <a:tcPr/>
                </a:tc>
                <a:tc>
                  <a:txBody>
                    <a:bodyPr/>
                    <a:lstStyle/>
                    <a:p>
                      <a:r>
                        <a:rPr lang="en-GB" sz="1600" dirty="0">
                          <a:solidFill>
                            <a:srgbClr val="2D5161"/>
                          </a:solidFill>
                        </a:rPr>
                        <a:t>After 6 months, there is no further project funding to continue the project</a:t>
                      </a:r>
                    </a:p>
                  </a:txBody>
                  <a:tcPr/>
                </a:tc>
                <a:extLst>
                  <a:ext uri="{0D108BD9-81ED-4DB2-BD59-A6C34878D82A}">
                    <a16:rowId xmlns:a16="http://schemas.microsoft.com/office/drawing/2014/main" val="1451173507"/>
                  </a:ext>
                </a:extLst>
              </a:tr>
            </a:tbl>
          </a:graphicData>
        </a:graphic>
      </p:graphicFrame>
      <p:graphicFrame>
        <p:nvGraphicFramePr>
          <p:cNvPr id="9" name="Table 8">
            <a:extLst>
              <a:ext uri="{FF2B5EF4-FFF2-40B4-BE49-F238E27FC236}">
                <a16:creationId xmlns:a16="http://schemas.microsoft.com/office/drawing/2014/main" id="{210DC1D8-3406-1ECA-10DF-644C30080C25}"/>
              </a:ext>
            </a:extLst>
          </p:cNvPr>
          <p:cNvGraphicFramePr>
            <a:graphicFrameLocks noGrp="1"/>
          </p:cNvGraphicFramePr>
          <p:nvPr/>
        </p:nvGraphicFramePr>
        <p:xfrm>
          <a:off x="3877341" y="1776306"/>
          <a:ext cx="4328750" cy="4090860"/>
        </p:xfrm>
        <a:graphic>
          <a:graphicData uri="http://schemas.openxmlformats.org/drawingml/2006/table">
            <a:tbl>
              <a:tblPr firstRow="1" bandRow="1">
                <a:tableStyleId>{3B4B98B0-60AC-42C2-AFA5-B58CD77FA1E5}</a:tableStyleId>
              </a:tblPr>
              <a:tblGrid>
                <a:gridCol w="2164375">
                  <a:extLst>
                    <a:ext uri="{9D8B030D-6E8A-4147-A177-3AD203B41FA5}">
                      <a16:colId xmlns:a16="http://schemas.microsoft.com/office/drawing/2014/main" val="2569994669"/>
                    </a:ext>
                  </a:extLst>
                </a:gridCol>
                <a:gridCol w="2164375">
                  <a:extLst>
                    <a:ext uri="{9D8B030D-6E8A-4147-A177-3AD203B41FA5}">
                      <a16:colId xmlns:a16="http://schemas.microsoft.com/office/drawing/2014/main" val="1251890726"/>
                    </a:ext>
                  </a:extLst>
                </a:gridCol>
              </a:tblGrid>
              <a:tr h="653580">
                <a:tc>
                  <a:txBody>
                    <a:bodyPr/>
                    <a:lstStyle/>
                    <a:p>
                      <a:r>
                        <a:rPr lang="en-GB" sz="1600" dirty="0">
                          <a:solidFill>
                            <a:srgbClr val="2D5161"/>
                          </a:solidFill>
                        </a:rPr>
                        <a:t>Aspect</a:t>
                      </a:r>
                    </a:p>
                  </a:txBody>
                  <a:tcPr/>
                </a:tc>
                <a:tc>
                  <a:txBody>
                    <a:bodyPr/>
                    <a:lstStyle/>
                    <a:p>
                      <a:r>
                        <a:rPr lang="en-GB" sz="1600" dirty="0">
                          <a:solidFill>
                            <a:srgbClr val="2D5161"/>
                          </a:solidFill>
                        </a:rPr>
                        <a:t>Details</a:t>
                      </a:r>
                    </a:p>
                  </a:txBody>
                  <a:tcPr/>
                </a:tc>
                <a:extLst>
                  <a:ext uri="{0D108BD9-81ED-4DB2-BD59-A6C34878D82A}">
                    <a16:rowId xmlns:a16="http://schemas.microsoft.com/office/drawing/2014/main" val="2864476720"/>
                  </a:ext>
                </a:extLst>
              </a:tr>
              <a:tr h="653580">
                <a:tc>
                  <a:txBody>
                    <a:bodyPr/>
                    <a:lstStyle/>
                    <a:p>
                      <a:r>
                        <a:rPr lang="en-GB" sz="1600" dirty="0">
                          <a:solidFill>
                            <a:srgbClr val="2D5161"/>
                          </a:solidFill>
                        </a:rPr>
                        <a:t>Duration</a:t>
                      </a:r>
                    </a:p>
                  </a:txBody>
                  <a:tcPr/>
                </a:tc>
                <a:tc>
                  <a:txBody>
                    <a:bodyPr/>
                    <a:lstStyle/>
                    <a:p>
                      <a:r>
                        <a:rPr lang="en-GB" sz="1600" dirty="0">
                          <a:solidFill>
                            <a:srgbClr val="2D5161"/>
                          </a:solidFill>
                        </a:rPr>
                        <a:t>Ongoing</a:t>
                      </a:r>
                    </a:p>
                  </a:txBody>
                  <a:tcPr/>
                </a:tc>
                <a:extLst>
                  <a:ext uri="{0D108BD9-81ED-4DB2-BD59-A6C34878D82A}">
                    <a16:rowId xmlns:a16="http://schemas.microsoft.com/office/drawing/2014/main" val="4104552674"/>
                  </a:ext>
                </a:extLst>
              </a:tr>
              <a:tr h="653580">
                <a:tc>
                  <a:txBody>
                    <a:bodyPr/>
                    <a:lstStyle/>
                    <a:p>
                      <a:r>
                        <a:rPr lang="en-GB" sz="1600" dirty="0">
                          <a:solidFill>
                            <a:srgbClr val="2D5161"/>
                          </a:solidFill>
                        </a:rPr>
                        <a:t>Lead</a:t>
                      </a:r>
                    </a:p>
                  </a:txBody>
                  <a:tcPr/>
                </a:tc>
                <a:tc>
                  <a:txBody>
                    <a:bodyPr/>
                    <a:lstStyle/>
                    <a:p>
                      <a:r>
                        <a:rPr lang="en-GB" sz="1600" dirty="0">
                          <a:solidFill>
                            <a:srgbClr val="2D5161"/>
                          </a:solidFill>
                        </a:rPr>
                        <a:t>GMCA</a:t>
                      </a:r>
                    </a:p>
                  </a:txBody>
                  <a:tcPr/>
                </a:tc>
                <a:extLst>
                  <a:ext uri="{0D108BD9-81ED-4DB2-BD59-A6C34878D82A}">
                    <a16:rowId xmlns:a16="http://schemas.microsoft.com/office/drawing/2014/main" val="2394972017"/>
                  </a:ext>
                </a:extLst>
              </a:tr>
              <a:tr h="653580">
                <a:tc>
                  <a:txBody>
                    <a:bodyPr/>
                    <a:lstStyle/>
                    <a:p>
                      <a:r>
                        <a:rPr lang="en-GB" sz="1600" dirty="0">
                          <a:solidFill>
                            <a:srgbClr val="2D5161"/>
                          </a:solidFill>
                        </a:rPr>
                        <a:t>Purpose</a:t>
                      </a:r>
                    </a:p>
                  </a:txBody>
                  <a:tcPr/>
                </a:tc>
                <a:tc>
                  <a:txBody>
                    <a:bodyPr/>
                    <a:lstStyle/>
                    <a:p>
                      <a:r>
                        <a:rPr lang="en-GB" sz="1600" dirty="0">
                          <a:solidFill>
                            <a:srgbClr val="2D5161"/>
                          </a:solidFill>
                        </a:rPr>
                        <a:t>Local deployment and integration</a:t>
                      </a:r>
                    </a:p>
                  </a:txBody>
                  <a:tcPr/>
                </a:tc>
                <a:extLst>
                  <a:ext uri="{0D108BD9-81ED-4DB2-BD59-A6C34878D82A}">
                    <a16:rowId xmlns:a16="http://schemas.microsoft.com/office/drawing/2014/main" val="334076487"/>
                  </a:ext>
                </a:extLst>
              </a:tr>
              <a:tr h="653580">
                <a:tc>
                  <a:txBody>
                    <a:bodyPr/>
                    <a:lstStyle/>
                    <a:p>
                      <a:r>
                        <a:rPr lang="en-GB" sz="1600" dirty="0">
                          <a:solidFill>
                            <a:srgbClr val="2D5161"/>
                          </a:solidFill>
                        </a:rPr>
                        <a:t>Implications</a:t>
                      </a:r>
                    </a:p>
                  </a:txBody>
                  <a:tcPr/>
                </a:tc>
                <a:tc>
                  <a:txBody>
                    <a:bodyPr/>
                    <a:lstStyle/>
                    <a:p>
                      <a:r>
                        <a:rPr lang="en-GB" sz="1600" dirty="0">
                          <a:solidFill>
                            <a:srgbClr val="2D5161"/>
                          </a:solidFill>
                        </a:rPr>
                        <a:t>Greater Manchester only development</a:t>
                      </a:r>
                    </a:p>
                  </a:txBody>
                  <a:tcPr/>
                </a:tc>
                <a:extLst>
                  <a:ext uri="{0D108BD9-81ED-4DB2-BD59-A6C34878D82A}">
                    <a16:rowId xmlns:a16="http://schemas.microsoft.com/office/drawing/2014/main" val="1658855604"/>
                  </a:ext>
                </a:extLst>
              </a:tr>
              <a:tr h="653580">
                <a:tc>
                  <a:txBody>
                    <a:bodyPr/>
                    <a:lstStyle/>
                    <a:p>
                      <a:r>
                        <a:rPr lang="en-GB" sz="1600" dirty="0">
                          <a:solidFill>
                            <a:srgbClr val="2D5161"/>
                          </a:solidFill>
                        </a:rPr>
                        <a:t>Risk</a:t>
                      </a:r>
                    </a:p>
                  </a:txBody>
                  <a:tcPr/>
                </a:tc>
                <a:tc>
                  <a:txBody>
                    <a:bodyPr/>
                    <a:lstStyle/>
                    <a:p>
                      <a:r>
                        <a:rPr lang="en-GB" sz="1600" dirty="0">
                          <a:solidFill>
                            <a:srgbClr val="2D5161"/>
                          </a:solidFill>
                        </a:rPr>
                        <a:t>Would need to source multi-year GMCA backing</a:t>
                      </a:r>
                    </a:p>
                  </a:txBody>
                  <a:tcPr/>
                </a:tc>
                <a:extLst>
                  <a:ext uri="{0D108BD9-81ED-4DB2-BD59-A6C34878D82A}">
                    <a16:rowId xmlns:a16="http://schemas.microsoft.com/office/drawing/2014/main" val="1451173507"/>
                  </a:ext>
                </a:extLst>
              </a:tr>
            </a:tbl>
          </a:graphicData>
        </a:graphic>
      </p:graphicFrame>
      <p:graphicFrame>
        <p:nvGraphicFramePr>
          <p:cNvPr id="10" name="Table 9">
            <a:extLst>
              <a:ext uri="{FF2B5EF4-FFF2-40B4-BE49-F238E27FC236}">
                <a16:creationId xmlns:a16="http://schemas.microsoft.com/office/drawing/2014/main" id="{1576C0AD-94B9-E004-BA27-61890043A1CF}"/>
              </a:ext>
            </a:extLst>
          </p:cNvPr>
          <p:cNvGraphicFramePr>
            <a:graphicFrameLocks noGrp="1"/>
          </p:cNvGraphicFramePr>
          <p:nvPr/>
        </p:nvGraphicFramePr>
        <p:xfrm>
          <a:off x="8314660" y="1776306"/>
          <a:ext cx="3769360" cy="3271380"/>
        </p:xfrm>
        <a:graphic>
          <a:graphicData uri="http://schemas.openxmlformats.org/drawingml/2006/table">
            <a:tbl>
              <a:tblPr firstRow="1" bandRow="1">
                <a:tableStyleId>{3B4B98B0-60AC-42C2-AFA5-B58CD77FA1E5}</a:tableStyleId>
              </a:tblPr>
              <a:tblGrid>
                <a:gridCol w="1884680">
                  <a:extLst>
                    <a:ext uri="{9D8B030D-6E8A-4147-A177-3AD203B41FA5}">
                      <a16:colId xmlns:a16="http://schemas.microsoft.com/office/drawing/2014/main" val="2569994669"/>
                    </a:ext>
                  </a:extLst>
                </a:gridCol>
                <a:gridCol w="1884680">
                  <a:extLst>
                    <a:ext uri="{9D8B030D-6E8A-4147-A177-3AD203B41FA5}">
                      <a16:colId xmlns:a16="http://schemas.microsoft.com/office/drawing/2014/main" val="1251890726"/>
                    </a:ext>
                  </a:extLst>
                </a:gridCol>
              </a:tblGrid>
              <a:tr h="653580">
                <a:tc>
                  <a:txBody>
                    <a:bodyPr/>
                    <a:lstStyle/>
                    <a:p>
                      <a:r>
                        <a:rPr lang="en-GB" sz="1600" dirty="0">
                          <a:solidFill>
                            <a:srgbClr val="2D5161"/>
                          </a:solidFill>
                        </a:rPr>
                        <a:t>Aspect</a:t>
                      </a:r>
                    </a:p>
                  </a:txBody>
                  <a:tcPr/>
                </a:tc>
                <a:tc>
                  <a:txBody>
                    <a:bodyPr/>
                    <a:lstStyle/>
                    <a:p>
                      <a:r>
                        <a:rPr lang="en-GB" sz="1600" dirty="0">
                          <a:solidFill>
                            <a:srgbClr val="2D5161"/>
                          </a:solidFill>
                        </a:rPr>
                        <a:t>Details</a:t>
                      </a:r>
                    </a:p>
                  </a:txBody>
                  <a:tcPr/>
                </a:tc>
                <a:extLst>
                  <a:ext uri="{0D108BD9-81ED-4DB2-BD59-A6C34878D82A}">
                    <a16:rowId xmlns:a16="http://schemas.microsoft.com/office/drawing/2014/main" val="2864476720"/>
                  </a:ext>
                </a:extLst>
              </a:tr>
              <a:tr h="653580">
                <a:tc>
                  <a:txBody>
                    <a:bodyPr/>
                    <a:lstStyle/>
                    <a:p>
                      <a:r>
                        <a:rPr lang="en-GB" sz="1600" dirty="0">
                          <a:solidFill>
                            <a:srgbClr val="2D5161"/>
                          </a:solidFill>
                        </a:rPr>
                        <a:t>Lead</a:t>
                      </a:r>
                    </a:p>
                  </a:txBody>
                  <a:tcPr/>
                </a:tc>
                <a:tc>
                  <a:txBody>
                    <a:bodyPr/>
                    <a:lstStyle/>
                    <a:p>
                      <a:r>
                        <a:rPr lang="en-GB" sz="1600" dirty="0">
                          <a:solidFill>
                            <a:srgbClr val="2D5161"/>
                          </a:solidFill>
                        </a:rPr>
                        <a:t>MHCLG Partnership</a:t>
                      </a:r>
                    </a:p>
                  </a:txBody>
                  <a:tcPr/>
                </a:tc>
                <a:extLst>
                  <a:ext uri="{0D108BD9-81ED-4DB2-BD59-A6C34878D82A}">
                    <a16:rowId xmlns:a16="http://schemas.microsoft.com/office/drawing/2014/main" val="2394972017"/>
                  </a:ext>
                </a:extLst>
              </a:tr>
              <a:tr h="653580">
                <a:tc>
                  <a:txBody>
                    <a:bodyPr/>
                    <a:lstStyle/>
                    <a:p>
                      <a:r>
                        <a:rPr lang="en-GB" sz="1600" dirty="0">
                          <a:solidFill>
                            <a:srgbClr val="2D5161"/>
                          </a:solidFill>
                        </a:rPr>
                        <a:t>Purpose</a:t>
                      </a:r>
                    </a:p>
                  </a:txBody>
                  <a:tcPr/>
                </a:tc>
                <a:tc>
                  <a:txBody>
                    <a:bodyPr/>
                    <a:lstStyle/>
                    <a:p>
                      <a:r>
                        <a:rPr lang="en-GB" sz="1600" dirty="0">
                          <a:solidFill>
                            <a:srgbClr val="2D5161"/>
                          </a:solidFill>
                        </a:rPr>
                        <a:t>National standardised roll our of a planning data hub for all CAs or LPAs</a:t>
                      </a:r>
                    </a:p>
                  </a:txBody>
                  <a:tcPr/>
                </a:tc>
                <a:extLst>
                  <a:ext uri="{0D108BD9-81ED-4DB2-BD59-A6C34878D82A}">
                    <a16:rowId xmlns:a16="http://schemas.microsoft.com/office/drawing/2014/main" val="334076487"/>
                  </a:ext>
                </a:extLst>
              </a:tr>
              <a:tr h="653580">
                <a:tc>
                  <a:txBody>
                    <a:bodyPr/>
                    <a:lstStyle/>
                    <a:p>
                      <a:r>
                        <a:rPr lang="en-GB" sz="1600" dirty="0">
                          <a:solidFill>
                            <a:srgbClr val="2D5161"/>
                          </a:solidFill>
                        </a:rPr>
                        <a:t>Risk</a:t>
                      </a:r>
                    </a:p>
                  </a:txBody>
                  <a:tcPr/>
                </a:tc>
                <a:tc>
                  <a:txBody>
                    <a:bodyPr/>
                    <a:lstStyle/>
                    <a:p>
                      <a:r>
                        <a:rPr lang="en-GB" sz="1600" dirty="0">
                          <a:solidFill>
                            <a:srgbClr val="2D5161"/>
                          </a:solidFill>
                        </a:rPr>
                        <a:t>Agree a funding approach</a:t>
                      </a:r>
                    </a:p>
                  </a:txBody>
                  <a:tcPr/>
                </a:tc>
                <a:extLst>
                  <a:ext uri="{0D108BD9-81ED-4DB2-BD59-A6C34878D82A}">
                    <a16:rowId xmlns:a16="http://schemas.microsoft.com/office/drawing/2014/main" val="1451173507"/>
                  </a:ext>
                </a:extLst>
              </a:tr>
            </a:tbl>
          </a:graphicData>
        </a:graphic>
      </p:graphicFrame>
      <p:sp>
        <p:nvSpPr>
          <p:cNvPr id="11" name="Text Placeholder 2">
            <a:extLst>
              <a:ext uri="{FF2B5EF4-FFF2-40B4-BE49-F238E27FC236}">
                <a16:creationId xmlns:a16="http://schemas.microsoft.com/office/drawing/2014/main" id="{6DEED411-E2BF-42B8-BE42-CAADE8BDE1AB}"/>
              </a:ext>
            </a:extLst>
          </p:cNvPr>
          <p:cNvSpPr txBox="1">
            <a:spLocks/>
          </p:cNvSpPr>
          <p:nvPr/>
        </p:nvSpPr>
        <p:spPr>
          <a:xfrm>
            <a:off x="8682015" y="1082483"/>
            <a:ext cx="3034650" cy="5903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D6573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srgbClr val="D6573B"/>
                </a:solidFill>
                <a:effectLst/>
                <a:uLnTx/>
                <a:uFillTx/>
                <a:latin typeface="Arial" panose="020B0604020202020204" pitchFamily="34" charset="0"/>
                <a:ea typeface="+mn-ea"/>
                <a:cs typeface="Arial" panose="020B0604020202020204" pitchFamily="34" charset="0"/>
              </a:rPr>
              <a:t>National Testing and Rollout</a:t>
            </a:r>
          </a:p>
        </p:txBody>
      </p:sp>
      <p:sp>
        <p:nvSpPr>
          <p:cNvPr id="12" name="Text Placeholder 2">
            <a:extLst>
              <a:ext uri="{FF2B5EF4-FFF2-40B4-BE49-F238E27FC236}">
                <a16:creationId xmlns:a16="http://schemas.microsoft.com/office/drawing/2014/main" id="{B2497D78-78D4-A87D-DC53-FCFBA0EA10C8}"/>
              </a:ext>
            </a:extLst>
          </p:cNvPr>
          <p:cNvSpPr txBox="1">
            <a:spLocks/>
          </p:cNvSpPr>
          <p:nvPr/>
        </p:nvSpPr>
        <p:spPr>
          <a:xfrm>
            <a:off x="411480" y="1216500"/>
            <a:ext cx="2926080" cy="39071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D6573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srgbClr val="D6573B"/>
                </a:solidFill>
                <a:effectLst/>
                <a:uLnTx/>
                <a:uFillTx/>
                <a:latin typeface="Arial" panose="020B0604020202020204" pitchFamily="34" charset="0"/>
                <a:ea typeface="+mn-ea"/>
                <a:cs typeface="Arial" panose="020B0604020202020204" pitchFamily="34" charset="0"/>
              </a:rPr>
              <a:t>Phase </a:t>
            </a:r>
            <a:r>
              <a:rPr kumimoji="0" lang="en-GB" sz="1800" b="1" i="0" u="none" strike="noStrike" kern="1200" cap="none" spc="0" normalizeH="0" baseline="0" noProof="0">
                <a:ln>
                  <a:noFill/>
                </a:ln>
                <a:solidFill>
                  <a:srgbClr val="D6573B"/>
                </a:solidFill>
                <a:effectLst/>
                <a:uLnTx/>
                <a:uFillTx/>
                <a:latin typeface="Arial" panose="020B0604020202020204" pitchFamily="34" charset="0"/>
                <a:ea typeface="+mn-ea"/>
                <a:cs typeface="Arial" panose="020B0604020202020204" pitchFamily="34" charset="0"/>
              </a:rPr>
              <a:t>5 only</a:t>
            </a:r>
            <a:endParaRPr kumimoji="0" lang="en-GB" sz="1800" b="1" i="0" u="none" strike="noStrike" kern="1200" cap="none" spc="0" normalizeH="0" baseline="0" noProof="0" dirty="0">
              <a:ln>
                <a:noFill/>
              </a:ln>
              <a:solidFill>
                <a:srgbClr val="D6573B"/>
              </a:solidFill>
              <a:effectLst/>
              <a:uLnTx/>
              <a:uFillTx/>
              <a:latin typeface="Arial" panose="020B0604020202020204" pitchFamily="34" charset="0"/>
              <a:ea typeface="+mn-ea"/>
              <a:cs typeface="Arial" panose="020B0604020202020204" pitchFamily="34" charset="0"/>
            </a:endParaRPr>
          </a:p>
        </p:txBody>
      </p:sp>
      <p:sp>
        <p:nvSpPr>
          <p:cNvPr id="13" name="Text Placeholder 2">
            <a:extLst>
              <a:ext uri="{FF2B5EF4-FFF2-40B4-BE49-F238E27FC236}">
                <a16:creationId xmlns:a16="http://schemas.microsoft.com/office/drawing/2014/main" id="{51C77092-0F48-CEB3-523B-6BCBFDA3180E}"/>
              </a:ext>
            </a:extLst>
          </p:cNvPr>
          <p:cNvSpPr txBox="1">
            <a:spLocks/>
          </p:cNvSpPr>
          <p:nvPr/>
        </p:nvSpPr>
        <p:spPr>
          <a:xfrm>
            <a:off x="4793926" y="1116692"/>
            <a:ext cx="2495580" cy="5903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D6573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srgbClr val="D6573B"/>
                </a:solidFill>
                <a:effectLst/>
                <a:uLnTx/>
                <a:uFillTx/>
                <a:latin typeface="Arial" panose="020B0604020202020204" pitchFamily="34" charset="0"/>
                <a:ea typeface="+mn-ea"/>
                <a:cs typeface="Arial" panose="020B0604020202020204" pitchFamily="34" charset="0"/>
              </a:rPr>
              <a:t>GM Systems Only Rollout</a:t>
            </a:r>
          </a:p>
        </p:txBody>
      </p:sp>
      <p:grpSp>
        <p:nvGrpSpPr>
          <p:cNvPr id="7" name="Group 6">
            <a:extLst>
              <a:ext uri="{FF2B5EF4-FFF2-40B4-BE49-F238E27FC236}">
                <a16:creationId xmlns:a16="http://schemas.microsoft.com/office/drawing/2014/main" id="{5AB0B4F0-6CA1-3834-6637-EC3013C885F0}"/>
              </a:ext>
            </a:extLst>
          </p:cNvPr>
          <p:cNvGrpSpPr/>
          <p:nvPr/>
        </p:nvGrpSpPr>
        <p:grpSpPr>
          <a:xfrm>
            <a:off x="8206091" y="5783880"/>
            <a:ext cx="3921716" cy="373548"/>
            <a:chOff x="1458888" y="5491404"/>
            <a:chExt cx="3921716" cy="373548"/>
          </a:xfrm>
        </p:grpSpPr>
        <p:pic>
          <p:nvPicPr>
            <p:cNvPr id="14" name="Picture 13" descr="A black background with white text&#10;&#10;AI-generated content may be incorrect.">
              <a:extLst>
                <a:ext uri="{FF2B5EF4-FFF2-40B4-BE49-F238E27FC236}">
                  <a16:creationId xmlns:a16="http://schemas.microsoft.com/office/drawing/2014/main" id="{A989CFF5-52CD-8A24-A915-FE03C9E2B8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5" name="Picture 14">
              <a:extLst>
                <a:ext uri="{FF2B5EF4-FFF2-40B4-BE49-F238E27FC236}">
                  <a16:creationId xmlns:a16="http://schemas.microsoft.com/office/drawing/2014/main" id="{4B787FAA-7D42-B97D-51F5-9D6635293709}"/>
                </a:ext>
              </a:extLst>
            </p:cNvPr>
            <p:cNvPicPr>
              <a:picLocks noChangeAspect="1"/>
            </p:cNvPicPr>
            <p:nvPr/>
          </p:nvPicPr>
          <p:blipFill>
            <a:blip r:embed="rId3"/>
            <a:stretch>
              <a:fillRect/>
            </a:stretch>
          </p:blipFill>
          <p:spPr>
            <a:xfrm>
              <a:off x="3416019" y="5491404"/>
              <a:ext cx="1964585" cy="373548"/>
            </a:xfrm>
            <a:prstGeom prst="rect">
              <a:avLst/>
            </a:prstGeom>
          </p:spPr>
        </p:pic>
        <p:cxnSp>
          <p:nvCxnSpPr>
            <p:cNvPr id="16" name="Straight Connector 15">
              <a:extLst>
                <a:ext uri="{FF2B5EF4-FFF2-40B4-BE49-F238E27FC236}">
                  <a16:creationId xmlns:a16="http://schemas.microsoft.com/office/drawing/2014/main" id="{80B6467C-A46E-59F1-0896-D77FFA9E227B}"/>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89638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9FD07-C0C2-B729-AC28-39B8CE5D58FC}"/>
              </a:ext>
            </a:extLst>
          </p:cNvPr>
          <p:cNvSpPr>
            <a:spLocks noGrp="1"/>
          </p:cNvSpPr>
          <p:nvPr>
            <p:ph type="title"/>
          </p:nvPr>
        </p:nvSpPr>
        <p:spPr/>
        <p:txBody>
          <a:bodyPr>
            <a:normAutofit/>
          </a:bodyPr>
          <a:lstStyle/>
          <a:p>
            <a:r>
              <a:rPr lang="en-GB" sz="3600" b="1" dirty="0">
                <a:solidFill>
                  <a:schemeClr val="tx2"/>
                </a:solidFill>
                <a:latin typeface="+mn-lt"/>
              </a:rPr>
              <a:t>HOW THIS COULD BENEFIT OTHERS</a:t>
            </a:r>
          </a:p>
        </p:txBody>
      </p:sp>
      <p:pic>
        <p:nvPicPr>
          <p:cNvPr id="4" name="Picture 3" descr="A logo with colorful dots and lines&#10;&#10;Description automatically generated">
            <a:extLst>
              <a:ext uri="{FF2B5EF4-FFF2-40B4-BE49-F238E27FC236}">
                <a16:creationId xmlns:a16="http://schemas.microsoft.com/office/drawing/2014/main" id="{445DB77C-4149-2CC2-449A-44224CA41E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1950" y="32330"/>
            <a:ext cx="2030050" cy="1440180"/>
          </a:xfrm>
          <a:prstGeom prst="rect">
            <a:avLst/>
          </a:prstGeom>
        </p:spPr>
      </p:pic>
      <p:pic>
        <p:nvPicPr>
          <p:cNvPr id="11" name="Picture 10">
            <a:extLst>
              <a:ext uri="{FF2B5EF4-FFF2-40B4-BE49-F238E27FC236}">
                <a16:creationId xmlns:a16="http://schemas.microsoft.com/office/drawing/2014/main" id="{A1BD69EB-5E55-278A-BB8D-DBAC070BA6AF}"/>
              </a:ext>
            </a:extLst>
          </p:cNvPr>
          <p:cNvPicPr>
            <a:picLocks noChangeAspect="1"/>
          </p:cNvPicPr>
          <p:nvPr/>
        </p:nvPicPr>
        <p:blipFill>
          <a:blip r:embed="rId3"/>
          <a:stretch>
            <a:fillRect/>
          </a:stretch>
        </p:blipFill>
        <p:spPr>
          <a:xfrm>
            <a:off x="5774108" y="2186126"/>
            <a:ext cx="5260730" cy="3346311"/>
          </a:xfrm>
          <a:prstGeom prst="rect">
            <a:avLst/>
          </a:prstGeom>
        </p:spPr>
      </p:pic>
      <p:sp>
        <p:nvSpPr>
          <p:cNvPr id="12" name="TextBox 11">
            <a:extLst>
              <a:ext uri="{FF2B5EF4-FFF2-40B4-BE49-F238E27FC236}">
                <a16:creationId xmlns:a16="http://schemas.microsoft.com/office/drawing/2014/main" id="{A8DBAF29-68E2-E7C7-50E0-E8259E1E81EA}"/>
              </a:ext>
            </a:extLst>
          </p:cNvPr>
          <p:cNvSpPr txBox="1"/>
          <p:nvPr/>
        </p:nvSpPr>
        <p:spPr>
          <a:xfrm>
            <a:off x="1037972" y="2393116"/>
            <a:ext cx="4097216" cy="3354765"/>
          </a:xfrm>
          <a:prstGeom prst="rect">
            <a:avLst/>
          </a:prstGeom>
          <a:noFill/>
        </p:spPr>
        <p:txBody>
          <a:bodyPr wrap="square" rtlCol="0">
            <a:spAutoFit/>
          </a:bodyPr>
          <a:lstStyle/>
          <a:p>
            <a:pPr marL="285750" indent="-285750">
              <a:buFont typeface="Arial" panose="020B0604020202020204" pitchFamily="34" charset="0"/>
              <a:buChar char="•"/>
            </a:pPr>
            <a:r>
              <a:rPr lang="en-GB" sz="1400" dirty="0"/>
              <a:t>Core Infrastructure and system code easily reused</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400" dirty="0"/>
              <a:t>Connectors built for all main suppliers (rollout would just require suppliers to install in each LPA)</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400" dirty="0"/>
              <a:t>Data can be ingested for any authority including those which don’t have the connectors installed day 1 (i.e. csv uploads)</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400" dirty="0"/>
              <a:t>Data submitted by the Applicant can be collected directly from Planning Portal in short term whilst LPAs upgrade their systems</a:t>
            </a:r>
          </a:p>
          <a:p>
            <a:endParaRPr lang="en-GB" sz="1600" dirty="0"/>
          </a:p>
        </p:txBody>
      </p:sp>
      <p:grpSp>
        <p:nvGrpSpPr>
          <p:cNvPr id="8" name="Group 7">
            <a:extLst>
              <a:ext uri="{FF2B5EF4-FFF2-40B4-BE49-F238E27FC236}">
                <a16:creationId xmlns:a16="http://schemas.microsoft.com/office/drawing/2014/main" id="{2D292D34-CF5C-94A7-7F60-0E6EFD2B095C}"/>
              </a:ext>
            </a:extLst>
          </p:cNvPr>
          <p:cNvGrpSpPr/>
          <p:nvPr/>
        </p:nvGrpSpPr>
        <p:grpSpPr>
          <a:xfrm>
            <a:off x="8066516" y="6351375"/>
            <a:ext cx="3921716" cy="373548"/>
            <a:chOff x="1458888" y="5491404"/>
            <a:chExt cx="3921716" cy="373548"/>
          </a:xfrm>
        </p:grpSpPr>
        <p:pic>
          <p:nvPicPr>
            <p:cNvPr id="9" name="Picture 8" descr="A black background with white text&#10;&#10;AI-generated content may be incorrect.">
              <a:extLst>
                <a:ext uri="{FF2B5EF4-FFF2-40B4-BE49-F238E27FC236}">
                  <a16:creationId xmlns:a16="http://schemas.microsoft.com/office/drawing/2014/main" id="{6D13C04E-70E1-585C-2585-24117A832C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0" name="Picture 9">
              <a:extLst>
                <a:ext uri="{FF2B5EF4-FFF2-40B4-BE49-F238E27FC236}">
                  <a16:creationId xmlns:a16="http://schemas.microsoft.com/office/drawing/2014/main" id="{42F148BE-F43A-F7BC-6938-D6EE99287A02}"/>
                </a:ext>
              </a:extLst>
            </p:cNvPr>
            <p:cNvPicPr>
              <a:picLocks noChangeAspect="1"/>
            </p:cNvPicPr>
            <p:nvPr/>
          </p:nvPicPr>
          <p:blipFill>
            <a:blip r:embed="rId5"/>
            <a:stretch>
              <a:fillRect/>
            </a:stretch>
          </p:blipFill>
          <p:spPr>
            <a:xfrm>
              <a:off x="3416019" y="5491404"/>
              <a:ext cx="1964585" cy="373548"/>
            </a:xfrm>
            <a:prstGeom prst="rect">
              <a:avLst/>
            </a:prstGeom>
          </p:spPr>
        </p:pic>
        <p:cxnSp>
          <p:nvCxnSpPr>
            <p:cNvPr id="13" name="Straight Connector 12">
              <a:extLst>
                <a:ext uri="{FF2B5EF4-FFF2-40B4-BE49-F238E27FC236}">
                  <a16:creationId xmlns:a16="http://schemas.microsoft.com/office/drawing/2014/main" id="{2FA99E09-4986-3227-9D83-F255C2C53600}"/>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3" name="Picture 2">
            <a:extLst>
              <a:ext uri="{FF2B5EF4-FFF2-40B4-BE49-F238E27FC236}">
                <a16:creationId xmlns:a16="http://schemas.microsoft.com/office/drawing/2014/main" id="{CBD174E2-DE1E-2186-9E46-52275C45B550}"/>
              </a:ext>
            </a:extLst>
          </p:cNvPr>
          <p:cNvPicPr>
            <a:picLocks noChangeAspect="1"/>
          </p:cNvPicPr>
          <p:nvPr/>
        </p:nvPicPr>
        <p:blipFill>
          <a:blip r:embed="rId6"/>
          <a:stretch>
            <a:fillRect/>
          </a:stretch>
        </p:blipFill>
        <p:spPr>
          <a:xfrm>
            <a:off x="10152383" y="6351375"/>
            <a:ext cx="1958584" cy="307384"/>
          </a:xfrm>
          <a:prstGeom prst="rect">
            <a:avLst/>
          </a:prstGeom>
        </p:spPr>
      </p:pic>
    </p:spTree>
    <p:extLst>
      <p:ext uri="{BB962C8B-B14F-4D97-AF65-F5344CB8AC3E}">
        <p14:creationId xmlns:p14="http://schemas.microsoft.com/office/powerpoint/2010/main" val="9628213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9FD07-C0C2-B729-AC28-39B8CE5D58FC}"/>
              </a:ext>
            </a:extLst>
          </p:cNvPr>
          <p:cNvSpPr>
            <a:spLocks noGrp="1"/>
          </p:cNvSpPr>
          <p:nvPr>
            <p:ph type="title"/>
          </p:nvPr>
        </p:nvSpPr>
        <p:spPr/>
        <p:txBody>
          <a:bodyPr>
            <a:normAutofit/>
          </a:bodyPr>
          <a:lstStyle/>
          <a:p>
            <a:r>
              <a:rPr lang="en-GB" sz="3600" b="1" dirty="0">
                <a:solidFill>
                  <a:schemeClr val="tx2"/>
                </a:solidFill>
                <a:latin typeface="+mn-lt"/>
              </a:rPr>
              <a:t>HOW THIS COULD BENEFIT –</a:t>
            </a:r>
            <a:br>
              <a:rPr lang="en-GB" sz="3600" b="1" dirty="0">
                <a:solidFill>
                  <a:schemeClr val="tx2"/>
                </a:solidFill>
                <a:latin typeface="+mn-lt"/>
              </a:rPr>
            </a:br>
            <a:r>
              <a:rPr lang="en-GB" sz="3600" b="1" dirty="0">
                <a:solidFill>
                  <a:schemeClr val="tx2"/>
                </a:solidFill>
                <a:latin typeface="+mn-lt"/>
              </a:rPr>
              <a:t>LOCAL AUTHORITIES</a:t>
            </a:r>
          </a:p>
        </p:txBody>
      </p:sp>
      <p:pic>
        <p:nvPicPr>
          <p:cNvPr id="4" name="Picture 3" descr="A logo with colorful dots and lines&#10;&#10;Description automatically generated">
            <a:extLst>
              <a:ext uri="{FF2B5EF4-FFF2-40B4-BE49-F238E27FC236}">
                <a16:creationId xmlns:a16="http://schemas.microsoft.com/office/drawing/2014/main" id="{445DB77C-4149-2CC2-449A-44224CA41E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1950" y="32330"/>
            <a:ext cx="2030050" cy="1440180"/>
          </a:xfrm>
          <a:prstGeom prst="rect">
            <a:avLst/>
          </a:prstGeom>
        </p:spPr>
      </p:pic>
      <p:sp>
        <p:nvSpPr>
          <p:cNvPr id="12" name="TextBox 11">
            <a:extLst>
              <a:ext uri="{FF2B5EF4-FFF2-40B4-BE49-F238E27FC236}">
                <a16:creationId xmlns:a16="http://schemas.microsoft.com/office/drawing/2014/main" id="{A8DBAF29-68E2-E7C7-50E0-E8259E1E81EA}"/>
              </a:ext>
            </a:extLst>
          </p:cNvPr>
          <p:cNvSpPr txBox="1"/>
          <p:nvPr/>
        </p:nvSpPr>
        <p:spPr>
          <a:xfrm>
            <a:off x="1002324" y="2529027"/>
            <a:ext cx="4097216" cy="2554545"/>
          </a:xfrm>
          <a:prstGeom prst="rect">
            <a:avLst/>
          </a:prstGeom>
          <a:noFill/>
        </p:spPr>
        <p:txBody>
          <a:bodyPr wrap="square" rtlCol="0">
            <a:spAutoFit/>
          </a:bodyPr>
          <a:lstStyle/>
          <a:p>
            <a:endParaRPr lang="en-GB" sz="1600" dirty="0"/>
          </a:p>
          <a:p>
            <a:pPr marL="285750" indent="-285750">
              <a:buFont typeface="Arial" panose="020B0604020202020204" pitchFamily="34" charset="0"/>
              <a:buChar char="•"/>
            </a:pPr>
            <a:r>
              <a:rPr lang="en-GB" sz="1600" dirty="0"/>
              <a:t>LA’s would benefit from collecting data from applicants in standardised formats</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Data held in database, not spreadsheets on one person’s PC</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Easily shareable / transparent for public</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Standard reporting for all LPAs</a:t>
            </a:r>
          </a:p>
        </p:txBody>
      </p:sp>
      <p:pic>
        <p:nvPicPr>
          <p:cNvPr id="5" name="Picture 4">
            <a:extLst>
              <a:ext uri="{FF2B5EF4-FFF2-40B4-BE49-F238E27FC236}">
                <a16:creationId xmlns:a16="http://schemas.microsoft.com/office/drawing/2014/main" id="{1AF9A9B1-3761-B253-3F68-8005F7042061}"/>
              </a:ext>
            </a:extLst>
          </p:cNvPr>
          <p:cNvPicPr>
            <a:picLocks noChangeAspect="1"/>
          </p:cNvPicPr>
          <p:nvPr/>
        </p:nvPicPr>
        <p:blipFill>
          <a:blip r:embed="rId3"/>
          <a:stretch>
            <a:fillRect/>
          </a:stretch>
        </p:blipFill>
        <p:spPr>
          <a:xfrm>
            <a:off x="6096000" y="2115375"/>
            <a:ext cx="5125165" cy="3381847"/>
          </a:xfrm>
          <a:prstGeom prst="rect">
            <a:avLst/>
          </a:prstGeom>
        </p:spPr>
      </p:pic>
      <p:grpSp>
        <p:nvGrpSpPr>
          <p:cNvPr id="9" name="Group 8">
            <a:extLst>
              <a:ext uri="{FF2B5EF4-FFF2-40B4-BE49-F238E27FC236}">
                <a16:creationId xmlns:a16="http://schemas.microsoft.com/office/drawing/2014/main" id="{CCAAABA3-B26D-8AA8-F33F-7D3DA80FF1A5}"/>
              </a:ext>
            </a:extLst>
          </p:cNvPr>
          <p:cNvGrpSpPr/>
          <p:nvPr/>
        </p:nvGrpSpPr>
        <p:grpSpPr>
          <a:xfrm>
            <a:off x="8066516" y="6351375"/>
            <a:ext cx="3921716" cy="373548"/>
            <a:chOff x="1458888" y="5491404"/>
            <a:chExt cx="3921716" cy="373548"/>
          </a:xfrm>
        </p:grpSpPr>
        <p:pic>
          <p:nvPicPr>
            <p:cNvPr id="10" name="Picture 9" descr="A black background with white text&#10;&#10;AI-generated content may be incorrect.">
              <a:extLst>
                <a:ext uri="{FF2B5EF4-FFF2-40B4-BE49-F238E27FC236}">
                  <a16:creationId xmlns:a16="http://schemas.microsoft.com/office/drawing/2014/main" id="{4617B5D5-E5A1-3127-1EE4-F023467DFA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1" name="Picture 10">
              <a:extLst>
                <a:ext uri="{FF2B5EF4-FFF2-40B4-BE49-F238E27FC236}">
                  <a16:creationId xmlns:a16="http://schemas.microsoft.com/office/drawing/2014/main" id="{749748A1-D31E-39ED-E7D3-EB10DE34382D}"/>
                </a:ext>
              </a:extLst>
            </p:cNvPr>
            <p:cNvPicPr>
              <a:picLocks noChangeAspect="1"/>
            </p:cNvPicPr>
            <p:nvPr/>
          </p:nvPicPr>
          <p:blipFill>
            <a:blip r:embed="rId5"/>
            <a:stretch>
              <a:fillRect/>
            </a:stretch>
          </p:blipFill>
          <p:spPr>
            <a:xfrm>
              <a:off x="3416019" y="5491404"/>
              <a:ext cx="1964585" cy="373548"/>
            </a:xfrm>
            <a:prstGeom prst="rect">
              <a:avLst/>
            </a:prstGeom>
          </p:spPr>
        </p:pic>
        <p:cxnSp>
          <p:nvCxnSpPr>
            <p:cNvPr id="13" name="Straight Connector 12">
              <a:extLst>
                <a:ext uri="{FF2B5EF4-FFF2-40B4-BE49-F238E27FC236}">
                  <a16:creationId xmlns:a16="http://schemas.microsoft.com/office/drawing/2014/main" id="{724A9D8A-23E7-96F9-F266-141251B76FC3}"/>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3" name="Picture 2">
            <a:extLst>
              <a:ext uri="{FF2B5EF4-FFF2-40B4-BE49-F238E27FC236}">
                <a16:creationId xmlns:a16="http://schemas.microsoft.com/office/drawing/2014/main" id="{6592EB5B-878B-4B54-A1C1-C39192028335}"/>
              </a:ext>
            </a:extLst>
          </p:cNvPr>
          <p:cNvPicPr>
            <a:picLocks noChangeAspect="1"/>
          </p:cNvPicPr>
          <p:nvPr/>
        </p:nvPicPr>
        <p:blipFill>
          <a:blip r:embed="rId6"/>
          <a:stretch>
            <a:fillRect/>
          </a:stretch>
        </p:blipFill>
        <p:spPr>
          <a:xfrm>
            <a:off x="10152383" y="6351375"/>
            <a:ext cx="1958584" cy="307384"/>
          </a:xfrm>
          <a:prstGeom prst="rect">
            <a:avLst/>
          </a:prstGeom>
        </p:spPr>
      </p:pic>
    </p:spTree>
    <p:extLst>
      <p:ext uri="{BB962C8B-B14F-4D97-AF65-F5344CB8AC3E}">
        <p14:creationId xmlns:p14="http://schemas.microsoft.com/office/powerpoint/2010/main" val="31672098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9FD07-C0C2-B729-AC28-39B8CE5D58FC}"/>
              </a:ext>
            </a:extLst>
          </p:cNvPr>
          <p:cNvSpPr>
            <a:spLocks noGrp="1"/>
          </p:cNvSpPr>
          <p:nvPr>
            <p:ph type="title"/>
          </p:nvPr>
        </p:nvSpPr>
        <p:spPr/>
        <p:txBody>
          <a:bodyPr>
            <a:normAutofit/>
          </a:bodyPr>
          <a:lstStyle/>
          <a:p>
            <a:r>
              <a:rPr lang="en-GB" sz="3600" b="1" dirty="0">
                <a:solidFill>
                  <a:schemeClr val="tx2"/>
                </a:solidFill>
                <a:latin typeface="+mn-lt"/>
              </a:rPr>
              <a:t>HOW THIS COULD BENEFIT –</a:t>
            </a:r>
            <a:br>
              <a:rPr lang="en-GB" sz="3600" b="1" dirty="0">
                <a:solidFill>
                  <a:schemeClr val="tx2"/>
                </a:solidFill>
                <a:latin typeface="+mn-lt"/>
              </a:rPr>
            </a:br>
            <a:r>
              <a:rPr lang="en-GB" sz="3600" b="1" dirty="0">
                <a:solidFill>
                  <a:schemeClr val="tx2"/>
                </a:solidFill>
                <a:latin typeface="+mn-lt"/>
              </a:rPr>
              <a:t>COMBINED AUTHORITIES</a:t>
            </a:r>
          </a:p>
        </p:txBody>
      </p:sp>
      <p:pic>
        <p:nvPicPr>
          <p:cNvPr id="4" name="Picture 3" descr="A logo with colorful dots and lines&#10;&#10;Description automatically generated">
            <a:extLst>
              <a:ext uri="{FF2B5EF4-FFF2-40B4-BE49-F238E27FC236}">
                <a16:creationId xmlns:a16="http://schemas.microsoft.com/office/drawing/2014/main" id="{445DB77C-4149-2CC2-449A-44224CA41E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1950" y="32330"/>
            <a:ext cx="2030050" cy="1440180"/>
          </a:xfrm>
          <a:prstGeom prst="rect">
            <a:avLst/>
          </a:prstGeom>
        </p:spPr>
      </p:pic>
      <p:sp>
        <p:nvSpPr>
          <p:cNvPr id="12" name="TextBox 11">
            <a:extLst>
              <a:ext uri="{FF2B5EF4-FFF2-40B4-BE49-F238E27FC236}">
                <a16:creationId xmlns:a16="http://schemas.microsoft.com/office/drawing/2014/main" id="{A8DBAF29-68E2-E7C7-50E0-E8259E1E81EA}"/>
              </a:ext>
            </a:extLst>
          </p:cNvPr>
          <p:cNvSpPr txBox="1"/>
          <p:nvPr/>
        </p:nvSpPr>
        <p:spPr>
          <a:xfrm>
            <a:off x="982821" y="2204151"/>
            <a:ext cx="5451230" cy="3385542"/>
          </a:xfrm>
          <a:prstGeom prst="rect">
            <a:avLst/>
          </a:prstGeom>
          <a:noFill/>
        </p:spPr>
        <p:txBody>
          <a:bodyPr wrap="square" rtlCol="0">
            <a:spAutoFit/>
          </a:bodyPr>
          <a:lstStyle/>
          <a:p>
            <a:pPr marL="285750" indent="-285750">
              <a:buFont typeface="Arial" panose="020B0604020202020204" pitchFamily="34" charset="0"/>
              <a:buChar char="•"/>
            </a:pPr>
            <a:r>
              <a:rPr lang="en-GB" sz="1600" dirty="0"/>
              <a:t>Like London and Greater Manchester, combined authorities could monitor the impact of regional plans/policies</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Collection of data easily and consistent</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Would feed into processes like SHLAA’s</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Could reuse the technology the GLA are building for S&amp;Cs detection</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North East Combined Authority also looking to do same as GMCA</a:t>
            </a:r>
          </a:p>
        </p:txBody>
      </p:sp>
      <p:pic>
        <p:nvPicPr>
          <p:cNvPr id="5" name="Picture 4">
            <a:extLst>
              <a:ext uri="{FF2B5EF4-FFF2-40B4-BE49-F238E27FC236}">
                <a16:creationId xmlns:a16="http://schemas.microsoft.com/office/drawing/2014/main" id="{51196E01-4398-0375-DA34-747517F4BB84}"/>
              </a:ext>
            </a:extLst>
          </p:cNvPr>
          <p:cNvPicPr>
            <a:picLocks noChangeAspect="1"/>
          </p:cNvPicPr>
          <p:nvPr/>
        </p:nvPicPr>
        <p:blipFill>
          <a:blip r:embed="rId3"/>
          <a:stretch>
            <a:fillRect/>
          </a:stretch>
        </p:blipFill>
        <p:spPr>
          <a:xfrm>
            <a:off x="7400041" y="1513993"/>
            <a:ext cx="3533009" cy="4978882"/>
          </a:xfrm>
          <a:prstGeom prst="rect">
            <a:avLst/>
          </a:prstGeom>
        </p:spPr>
      </p:pic>
      <p:grpSp>
        <p:nvGrpSpPr>
          <p:cNvPr id="9" name="Group 8">
            <a:extLst>
              <a:ext uri="{FF2B5EF4-FFF2-40B4-BE49-F238E27FC236}">
                <a16:creationId xmlns:a16="http://schemas.microsoft.com/office/drawing/2014/main" id="{2F4CA042-5C59-C298-DC91-FAC957601714}"/>
              </a:ext>
            </a:extLst>
          </p:cNvPr>
          <p:cNvGrpSpPr/>
          <p:nvPr/>
        </p:nvGrpSpPr>
        <p:grpSpPr>
          <a:xfrm>
            <a:off x="326773" y="6306101"/>
            <a:ext cx="3921716" cy="373548"/>
            <a:chOff x="1458888" y="5491404"/>
            <a:chExt cx="3921716" cy="373548"/>
          </a:xfrm>
        </p:grpSpPr>
        <p:pic>
          <p:nvPicPr>
            <p:cNvPr id="10" name="Picture 9" descr="A black background with white text&#10;&#10;AI-generated content may be incorrect.">
              <a:extLst>
                <a:ext uri="{FF2B5EF4-FFF2-40B4-BE49-F238E27FC236}">
                  <a16:creationId xmlns:a16="http://schemas.microsoft.com/office/drawing/2014/main" id="{50F82A3E-B518-E8CD-A245-E3CF0B4DA8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1" name="Picture 10">
              <a:extLst>
                <a:ext uri="{FF2B5EF4-FFF2-40B4-BE49-F238E27FC236}">
                  <a16:creationId xmlns:a16="http://schemas.microsoft.com/office/drawing/2014/main" id="{C966CDF7-328F-0B49-2F93-FF399B5F80E0}"/>
                </a:ext>
              </a:extLst>
            </p:cNvPr>
            <p:cNvPicPr>
              <a:picLocks noChangeAspect="1"/>
            </p:cNvPicPr>
            <p:nvPr/>
          </p:nvPicPr>
          <p:blipFill>
            <a:blip r:embed="rId5"/>
            <a:stretch>
              <a:fillRect/>
            </a:stretch>
          </p:blipFill>
          <p:spPr>
            <a:xfrm>
              <a:off x="3416019" y="5491404"/>
              <a:ext cx="1964585" cy="373548"/>
            </a:xfrm>
            <a:prstGeom prst="rect">
              <a:avLst/>
            </a:prstGeom>
          </p:spPr>
        </p:pic>
        <p:cxnSp>
          <p:nvCxnSpPr>
            <p:cNvPr id="13" name="Straight Connector 12">
              <a:extLst>
                <a:ext uri="{FF2B5EF4-FFF2-40B4-BE49-F238E27FC236}">
                  <a16:creationId xmlns:a16="http://schemas.microsoft.com/office/drawing/2014/main" id="{827B0E99-B3AD-84F8-9BA1-A1104C8DE154}"/>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3" name="Picture 2">
            <a:extLst>
              <a:ext uri="{FF2B5EF4-FFF2-40B4-BE49-F238E27FC236}">
                <a16:creationId xmlns:a16="http://schemas.microsoft.com/office/drawing/2014/main" id="{9BF3F33F-E9B4-BC49-F60F-3BE8D1FB8C1B}"/>
              </a:ext>
            </a:extLst>
          </p:cNvPr>
          <p:cNvPicPr>
            <a:picLocks noChangeAspect="1"/>
          </p:cNvPicPr>
          <p:nvPr/>
        </p:nvPicPr>
        <p:blipFill>
          <a:blip r:embed="rId6"/>
          <a:stretch>
            <a:fillRect/>
          </a:stretch>
        </p:blipFill>
        <p:spPr>
          <a:xfrm>
            <a:off x="2446485" y="6339042"/>
            <a:ext cx="1958584" cy="307384"/>
          </a:xfrm>
          <a:prstGeom prst="rect">
            <a:avLst/>
          </a:prstGeom>
        </p:spPr>
      </p:pic>
    </p:spTree>
    <p:extLst>
      <p:ext uri="{BB962C8B-B14F-4D97-AF65-F5344CB8AC3E}">
        <p14:creationId xmlns:p14="http://schemas.microsoft.com/office/powerpoint/2010/main" val="7709790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9FD07-C0C2-B729-AC28-39B8CE5D58FC}"/>
              </a:ext>
            </a:extLst>
          </p:cNvPr>
          <p:cNvSpPr>
            <a:spLocks noGrp="1"/>
          </p:cNvSpPr>
          <p:nvPr>
            <p:ph type="title"/>
          </p:nvPr>
        </p:nvSpPr>
        <p:spPr/>
        <p:txBody>
          <a:bodyPr>
            <a:normAutofit/>
          </a:bodyPr>
          <a:lstStyle/>
          <a:p>
            <a:r>
              <a:rPr lang="en-GB" sz="3600" b="1" dirty="0">
                <a:solidFill>
                  <a:schemeClr val="tx2"/>
                </a:solidFill>
                <a:latin typeface="+mn-lt"/>
              </a:rPr>
              <a:t>HOW THIS COULD BENEFIT –</a:t>
            </a:r>
            <a:br>
              <a:rPr lang="en-GB" sz="3600" b="1" dirty="0">
                <a:solidFill>
                  <a:schemeClr val="tx2"/>
                </a:solidFill>
                <a:latin typeface="+mn-lt"/>
              </a:rPr>
            </a:br>
            <a:r>
              <a:rPr lang="en-GB" sz="3600" b="1" dirty="0">
                <a:solidFill>
                  <a:schemeClr val="tx2"/>
                </a:solidFill>
                <a:latin typeface="+mn-lt"/>
              </a:rPr>
              <a:t>MHCLG</a:t>
            </a:r>
          </a:p>
        </p:txBody>
      </p:sp>
      <p:pic>
        <p:nvPicPr>
          <p:cNvPr id="4" name="Picture 3" descr="A logo with colorful dots and lines&#10;&#10;Description automatically generated">
            <a:extLst>
              <a:ext uri="{FF2B5EF4-FFF2-40B4-BE49-F238E27FC236}">
                <a16:creationId xmlns:a16="http://schemas.microsoft.com/office/drawing/2014/main" id="{445DB77C-4149-2CC2-449A-44224CA41E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1950" y="32330"/>
            <a:ext cx="2030050" cy="1440180"/>
          </a:xfrm>
          <a:prstGeom prst="rect">
            <a:avLst/>
          </a:prstGeom>
        </p:spPr>
      </p:pic>
      <p:sp>
        <p:nvSpPr>
          <p:cNvPr id="12" name="TextBox 11">
            <a:extLst>
              <a:ext uri="{FF2B5EF4-FFF2-40B4-BE49-F238E27FC236}">
                <a16:creationId xmlns:a16="http://schemas.microsoft.com/office/drawing/2014/main" id="{A8DBAF29-68E2-E7C7-50E0-E8259E1E81EA}"/>
              </a:ext>
            </a:extLst>
          </p:cNvPr>
          <p:cNvSpPr txBox="1"/>
          <p:nvPr/>
        </p:nvSpPr>
        <p:spPr>
          <a:xfrm>
            <a:off x="967897" y="2448169"/>
            <a:ext cx="5016887" cy="3293209"/>
          </a:xfrm>
          <a:prstGeom prst="rect">
            <a:avLst/>
          </a:prstGeom>
          <a:noFill/>
        </p:spPr>
        <p:txBody>
          <a:bodyPr wrap="square" rtlCol="0">
            <a:spAutoFit/>
          </a:bodyPr>
          <a:lstStyle/>
          <a:p>
            <a:pPr marL="285750" indent="-285750">
              <a:buFont typeface="Arial" panose="020B0604020202020204" pitchFamily="34" charset="0"/>
              <a:buChar char="•"/>
            </a:pPr>
            <a:r>
              <a:rPr lang="en-GB" sz="1600" dirty="0"/>
              <a:t>Standard data schema that would provide – housing pipeline, starts and completions across the country</a:t>
            </a:r>
          </a:p>
          <a:p>
            <a:endParaRPr lang="en-GB" sz="1600" dirty="0"/>
          </a:p>
          <a:p>
            <a:pPr marL="285750" indent="-285750">
              <a:buFont typeface="Arial" panose="020B0604020202020204" pitchFamily="34" charset="0"/>
              <a:buChar char="•"/>
            </a:pPr>
            <a:r>
              <a:rPr lang="en-GB" sz="1600" dirty="0"/>
              <a:t>HFR completions figures could be collected automatically (and quarterly) on national scale</a:t>
            </a:r>
          </a:p>
          <a:p>
            <a:endParaRPr lang="en-GB" sz="1600" dirty="0"/>
          </a:p>
          <a:p>
            <a:pPr marL="285750" indent="-285750">
              <a:buFont typeface="Arial" panose="020B0604020202020204" pitchFamily="34" charset="0"/>
              <a:buChar char="•"/>
            </a:pPr>
            <a:r>
              <a:rPr lang="en-GB" sz="1600" dirty="0"/>
              <a:t>Information on the target of </a:t>
            </a:r>
            <a:r>
              <a:rPr lang="en-GB" sz="1600" b="1" dirty="0"/>
              <a:t>1.5m homes </a:t>
            </a:r>
            <a:r>
              <a:rPr lang="en-GB" sz="1600" dirty="0"/>
              <a:t>would then be in a database, not council spreadsheets</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AI work would also help spot those units not reported</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Would integrate with national data standards work</a:t>
            </a:r>
          </a:p>
        </p:txBody>
      </p:sp>
      <p:pic>
        <p:nvPicPr>
          <p:cNvPr id="8" name="Picture 7" descr="A colorful dots and lines on a black background&#10;&#10;Description automatically generated">
            <a:extLst>
              <a:ext uri="{FF2B5EF4-FFF2-40B4-BE49-F238E27FC236}">
                <a16:creationId xmlns:a16="http://schemas.microsoft.com/office/drawing/2014/main" id="{D5C72613-FA7F-F685-AC83-F7808F7F3C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81119" y="2771523"/>
            <a:ext cx="1537870" cy="1846129"/>
          </a:xfrm>
          <a:prstGeom prst="rect">
            <a:avLst/>
          </a:prstGeom>
        </p:spPr>
      </p:pic>
      <p:pic>
        <p:nvPicPr>
          <p:cNvPr id="9" name="Picture 8">
            <a:extLst>
              <a:ext uri="{FF2B5EF4-FFF2-40B4-BE49-F238E27FC236}">
                <a16:creationId xmlns:a16="http://schemas.microsoft.com/office/drawing/2014/main" id="{BBC294FD-77F1-9CAB-C3B7-8DF21724C08C}"/>
              </a:ext>
            </a:extLst>
          </p:cNvPr>
          <p:cNvPicPr>
            <a:picLocks noChangeAspect="1"/>
          </p:cNvPicPr>
          <p:nvPr/>
        </p:nvPicPr>
        <p:blipFill>
          <a:blip r:embed="rId4"/>
          <a:stretch>
            <a:fillRect/>
          </a:stretch>
        </p:blipFill>
        <p:spPr>
          <a:xfrm>
            <a:off x="6192448" y="3247283"/>
            <a:ext cx="1517269" cy="1124643"/>
          </a:xfrm>
          <a:prstGeom prst="rect">
            <a:avLst/>
          </a:prstGeom>
        </p:spPr>
      </p:pic>
      <p:pic>
        <p:nvPicPr>
          <p:cNvPr id="13" name="Picture 12">
            <a:extLst>
              <a:ext uri="{FF2B5EF4-FFF2-40B4-BE49-F238E27FC236}">
                <a16:creationId xmlns:a16="http://schemas.microsoft.com/office/drawing/2014/main" id="{99B40581-834C-7699-E935-52917A2565E4}"/>
              </a:ext>
            </a:extLst>
          </p:cNvPr>
          <p:cNvPicPr>
            <a:picLocks noChangeAspect="1"/>
          </p:cNvPicPr>
          <p:nvPr/>
        </p:nvPicPr>
        <p:blipFill>
          <a:blip r:embed="rId5"/>
          <a:stretch>
            <a:fillRect/>
          </a:stretch>
        </p:blipFill>
        <p:spPr>
          <a:xfrm>
            <a:off x="8227981" y="3184502"/>
            <a:ext cx="1537811" cy="1187424"/>
          </a:xfrm>
          <a:prstGeom prst="rect">
            <a:avLst/>
          </a:prstGeom>
        </p:spPr>
      </p:pic>
      <p:pic>
        <p:nvPicPr>
          <p:cNvPr id="15" name="Picture 14">
            <a:extLst>
              <a:ext uri="{FF2B5EF4-FFF2-40B4-BE49-F238E27FC236}">
                <a16:creationId xmlns:a16="http://schemas.microsoft.com/office/drawing/2014/main" id="{B247F522-1979-651D-6C7C-C20F0FAC78CC}"/>
              </a:ext>
            </a:extLst>
          </p:cNvPr>
          <p:cNvPicPr>
            <a:picLocks noChangeAspect="1"/>
          </p:cNvPicPr>
          <p:nvPr/>
        </p:nvPicPr>
        <p:blipFill>
          <a:blip r:embed="rId6"/>
          <a:stretch>
            <a:fillRect/>
          </a:stretch>
        </p:blipFill>
        <p:spPr>
          <a:xfrm>
            <a:off x="9749468" y="3593373"/>
            <a:ext cx="448034" cy="264139"/>
          </a:xfrm>
          <a:prstGeom prst="rect">
            <a:avLst/>
          </a:prstGeom>
        </p:spPr>
      </p:pic>
      <p:pic>
        <p:nvPicPr>
          <p:cNvPr id="16" name="Picture 15">
            <a:extLst>
              <a:ext uri="{FF2B5EF4-FFF2-40B4-BE49-F238E27FC236}">
                <a16:creationId xmlns:a16="http://schemas.microsoft.com/office/drawing/2014/main" id="{F6DD75A7-EE1A-5A5B-6031-34D2A320BF94}"/>
              </a:ext>
            </a:extLst>
          </p:cNvPr>
          <p:cNvPicPr>
            <a:picLocks noChangeAspect="1"/>
          </p:cNvPicPr>
          <p:nvPr/>
        </p:nvPicPr>
        <p:blipFill>
          <a:blip r:embed="rId6"/>
          <a:stretch>
            <a:fillRect/>
          </a:stretch>
        </p:blipFill>
        <p:spPr>
          <a:xfrm>
            <a:off x="7812654" y="3562517"/>
            <a:ext cx="448034" cy="264139"/>
          </a:xfrm>
          <a:prstGeom prst="rect">
            <a:avLst/>
          </a:prstGeom>
        </p:spPr>
      </p:pic>
      <p:grpSp>
        <p:nvGrpSpPr>
          <p:cNvPr id="10" name="Group 9">
            <a:extLst>
              <a:ext uri="{FF2B5EF4-FFF2-40B4-BE49-F238E27FC236}">
                <a16:creationId xmlns:a16="http://schemas.microsoft.com/office/drawing/2014/main" id="{CD673033-74E4-8FBC-126C-BDC3D200D40A}"/>
              </a:ext>
            </a:extLst>
          </p:cNvPr>
          <p:cNvGrpSpPr/>
          <p:nvPr/>
        </p:nvGrpSpPr>
        <p:grpSpPr>
          <a:xfrm>
            <a:off x="8066516" y="6351375"/>
            <a:ext cx="3921716" cy="373548"/>
            <a:chOff x="1458888" y="5491404"/>
            <a:chExt cx="3921716" cy="373548"/>
          </a:xfrm>
        </p:grpSpPr>
        <p:pic>
          <p:nvPicPr>
            <p:cNvPr id="11" name="Picture 10" descr="A black background with white text&#10;&#10;AI-generated content may be incorrect.">
              <a:extLst>
                <a:ext uri="{FF2B5EF4-FFF2-40B4-BE49-F238E27FC236}">
                  <a16:creationId xmlns:a16="http://schemas.microsoft.com/office/drawing/2014/main" id="{C79F245C-F5D9-FEAE-352A-393F6E1EF7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4" name="Picture 13">
              <a:extLst>
                <a:ext uri="{FF2B5EF4-FFF2-40B4-BE49-F238E27FC236}">
                  <a16:creationId xmlns:a16="http://schemas.microsoft.com/office/drawing/2014/main" id="{E01FA201-560A-238C-5B4B-FAE38DF3958E}"/>
                </a:ext>
              </a:extLst>
            </p:cNvPr>
            <p:cNvPicPr>
              <a:picLocks noChangeAspect="1"/>
            </p:cNvPicPr>
            <p:nvPr/>
          </p:nvPicPr>
          <p:blipFill>
            <a:blip r:embed="rId8"/>
            <a:stretch>
              <a:fillRect/>
            </a:stretch>
          </p:blipFill>
          <p:spPr>
            <a:xfrm>
              <a:off x="3416019" y="5491404"/>
              <a:ext cx="1964585" cy="373548"/>
            </a:xfrm>
            <a:prstGeom prst="rect">
              <a:avLst/>
            </a:prstGeom>
          </p:spPr>
        </p:pic>
        <p:cxnSp>
          <p:nvCxnSpPr>
            <p:cNvPr id="17" name="Straight Connector 16">
              <a:extLst>
                <a:ext uri="{FF2B5EF4-FFF2-40B4-BE49-F238E27FC236}">
                  <a16:creationId xmlns:a16="http://schemas.microsoft.com/office/drawing/2014/main" id="{12EC0F96-047D-A78B-E28D-A37E1D4BAB2C}"/>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3" name="Picture 2">
            <a:extLst>
              <a:ext uri="{FF2B5EF4-FFF2-40B4-BE49-F238E27FC236}">
                <a16:creationId xmlns:a16="http://schemas.microsoft.com/office/drawing/2014/main" id="{7CFF463B-085D-A95B-4B46-BF30873D3F2B}"/>
              </a:ext>
            </a:extLst>
          </p:cNvPr>
          <p:cNvPicPr>
            <a:picLocks noChangeAspect="1"/>
          </p:cNvPicPr>
          <p:nvPr/>
        </p:nvPicPr>
        <p:blipFill>
          <a:blip r:embed="rId9"/>
          <a:stretch>
            <a:fillRect/>
          </a:stretch>
        </p:blipFill>
        <p:spPr>
          <a:xfrm>
            <a:off x="10152383" y="6351375"/>
            <a:ext cx="1958584" cy="307384"/>
          </a:xfrm>
          <a:prstGeom prst="rect">
            <a:avLst/>
          </a:prstGeom>
        </p:spPr>
      </p:pic>
    </p:spTree>
    <p:extLst>
      <p:ext uri="{BB962C8B-B14F-4D97-AF65-F5344CB8AC3E}">
        <p14:creationId xmlns:p14="http://schemas.microsoft.com/office/powerpoint/2010/main" val="23420382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9FD07-C0C2-B729-AC28-39B8CE5D58FC}"/>
              </a:ext>
            </a:extLst>
          </p:cNvPr>
          <p:cNvSpPr>
            <a:spLocks noGrp="1"/>
          </p:cNvSpPr>
          <p:nvPr>
            <p:ph type="title"/>
          </p:nvPr>
        </p:nvSpPr>
        <p:spPr/>
        <p:txBody>
          <a:bodyPr>
            <a:normAutofit/>
          </a:bodyPr>
          <a:lstStyle/>
          <a:p>
            <a:r>
              <a:rPr lang="en-GB" sz="3600" b="1" dirty="0">
                <a:solidFill>
                  <a:schemeClr val="tx2"/>
                </a:solidFill>
                <a:latin typeface="+mn-lt"/>
              </a:rPr>
              <a:t>HOW THIS COULD BENEFIT –</a:t>
            </a:r>
            <a:br>
              <a:rPr lang="en-GB" sz="3600" b="1" dirty="0">
                <a:solidFill>
                  <a:schemeClr val="tx2"/>
                </a:solidFill>
                <a:latin typeface="+mn-lt"/>
              </a:rPr>
            </a:br>
            <a:r>
              <a:rPr lang="en-GB" sz="3600" b="1" dirty="0">
                <a:solidFill>
                  <a:schemeClr val="tx2"/>
                </a:solidFill>
                <a:latin typeface="+mn-lt"/>
              </a:rPr>
              <a:t>MHCLG</a:t>
            </a:r>
          </a:p>
        </p:txBody>
      </p:sp>
      <p:pic>
        <p:nvPicPr>
          <p:cNvPr id="4" name="Picture 3" descr="A logo with colorful dots and lines&#10;&#10;Description automatically generated">
            <a:extLst>
              <a:ext uri="{FF2B5EF4-FFF2-40B4-BE49-F238E27FC236}">
                <a16:creationId xmlns:a16="http://schemas.microsoft.com/office/drawing/2014/main" id="{445DB77C-4149-2CC2-449A-44224CA41E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1950" y="32330"/>
            <a:ext cx="2030050" cy="1440180"/>
          </a:xfrm>
          <a:prstGeom prst="rect">
            <a:avLst/>
          </a:prstGeom>
        </p:spPr>
      </p:pic>
      <p:sp>
        <p:nvSpPr>
          <p:cNvPr id="12" name="TextBox 11">
            <a:extLst>
              <a:ext uri="{FF2B5EF4-FFF2-40B4-BE49-F238E27FC236}">
                <a16:creationId xmlns:a16="http://schemas.microsoft.com/office/drawing/2014/main" id="{A8DBAF29-68E2-E7C7-50E0-E8259E1E81EA}"/>
              </a:ext>
            </a:extLst>
          </p:cNvPr>
          <p:cNvSpPr txBox="1"/>
          <p:nvPr/>
        </p:nvSpPr>
        <p:spPr>
          <a:xfrm>
            <a:off x="922440" y="2023483"/>
            <a:ext cx="4563960" cy="3785652"/>
          </a:xfrm>
          <a:prstGeom prst="rect">
            <a:avLst/>
          </a:prstGeom>
          <a:noFill/>
        </p:spPr>
        <p:txBody>
          <a:bodyPr wrap="square" rtlCol="0">
            <a:spAutoFit/>
          </a:bodyPr>
          <a:lstStyle/>
          <a:p>
            <a:pPr marL="285750" indent="-285750">
              <a:buFont typeface="Arial" panose="020B0604020202020204" pitchFamily="34" charset="0"/>
              <a:buChar char="•"/>
            </a:pPr>
            <a:r>
              <a:rPr lang="en-GB" sz="1600" dirty="0"/>
              <a:t>GLA Quarterly process / S&amp;C detection functionality could be available to all to provide standard approach</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Would need some development work to integrate with </a:t>
            </a:r>
            <a:r>
              <a:rPr lang="en-GB" sz="1600" b="1" dirty="0"/>
              <a:t>Plan X </a:t>
            </a:r>
            <a:r>
              <a:rPr lang="en-GB" sz="1600" dirty="0"/>
              <a:t>but</a:t>
            </a:r>
            <a:r>
              <a:rPr lang="en-GB" sz="1600" b="1" dirty="0"/>
              <a:t> </a:t>
            </a:r>
            <a:r>
              <a:rPr lang="en-GB" sz="1600" dirty="0"/>
              <a:t>not complicated to do</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Could easily be integrated with </a:t>
            </a:r>
            <a:r>
              <a:rPr lang="en-GB" sz="1600" b="1" dirty="0"/>
              <a:t>planning.data.gov.uk </a:t>
            </a:r>
            <a:r>
              <a:rPr lang="en-GB" sz="1600" dirty="0"/>
              <a:t>– this data could be internal system which pushes public data to data platform</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Could provide the data to help with future LLM models like the AI Decisions</a:t>
            </a:r>
          </a:p>
        </p:txBody>
      </p:sp>
      <p:pic>
        <p:nvPicPr>
          <p:cNvPr id="8" name="Picture 7" descr="A colorful dots and lines on a black background&#10;&#10;Description automatically generated">
            <a:extLst>
              <a:ext uri="{FF2B5EF4-FFF2-40B4-BE49-F238E27FC236}">
                <a16:creationId xmlns:a16="http://schemas.microsoft.com/office/drawing/2014/main" id="{D5C72613-FA7F-F685-AC83-F7808F7F3C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81119" y="2771523"/>
            <a:ext cx="1537870" cy="1846129"/>
          </a:xfrm>
          <a:prstGeom prst="rect">
            <a:avLst/>
          </a:prstGeom>
        </p:spPr>
      </p:pic>
      <p:pic>
        <p:nvPicPr>
          <p:cNvPr id="9" name="Picture 8">
            <a:extLst>
              <a:ext uri="{FF2B5EF4-FFF2-40B4-BE49-F238E27FC236}">
                <a16:creationId xmlns:a16="http://schemas.microsoft.com/office/drawing/2014/main" id="{BBC294FD-77F1-9CAB-C3B7-8DF21724C08C}"/>
              </a:ext>
            </a:extLst>
          </p:cNvPr>
          <p:cNvPicPr>
            <a:picLocks noChangeAspect="1"/>
          </p:cNvPicPr>
          <p:nvPr/>
        </p:nvPicPr>
        <p:blipFill>
          <a:blip r:embed="rId4"/>
          <a:stretch>
            <a:fillRect/>
          </a:stretch>
        </p:blipFill>
        <p:spPr>
          <a:xfrm>
            <a:off x="6192448" y="3247283"/>
            <a:ext cx="1517269" cy="1124643"/>
          </a:xfrm>
          <a:prstGeom prst="rect">
            <a:avLst/>
          </a:prstGeom>
        </p:spPr>
      </p:pic>
      <p:pic>
        <p:nvPicPr>
          <p:cNvPr id="13" name="Picture 12">
            <a:extLst>
              <a:ext uri="{FF2B5EF4-FFF2-40B4-BE49-F238E27FC236}">
                <a16:creationId xmlns:a16="http://schemas.microsoft.com/office/drawing/2014/main" id="{99B40581-834C-7699-E935-52917A2565E4}"/>
              </a:ext>
            </a:extLst>
          </p:cNvPr>
          <p:cNvPicPr>
            <a:picLocks noChangeAspect="1"/>
          </p:cNvPicPr>
          <p:nvPr/>
        </p:nvPicPr>
        <p:blipFill>
          <a:blip r:embed="rId5"/>
          <a:stretch>
            <a:fillRect/>
          </a:stretch>
        </p:blipFill>
        <p:spPr>
          <a:xfrm>
            <a:off x="8227981" y="3184502"/>
            <a:ext cx="1537811" cy="1187424"/>
          </a:xfrm>
          <a:prstGeom prst="rect">
            <a:avLst/>
          </a:prstGeom>
        </p:spPr>
      </p:pic>
      <p:pic>
        <p:nvPicPr>
          <p:cNvPr id="15" name="Picture 14">
            <a:extLst>
              <a:ext uri="{FF2B5EF4-FFF2-40B4-BE49-F238E27FC236}">
                <a16:creationId xmlns:a16="http://schemas.microsoft.com/office/drawing/2014/main" id="{B247F522-1979-651D-6C7C-C20F0FAC78CC}"/>
              </a:ext>
            </a:extLst>
          </p:cNvPr>
          <p:cNvPicPr>
            <a:picLocks noChangeAspect="1"/>
          </p:cNvPicPr>
          <p:nvPr/>
        </p:nvPicPr>
        <p:blipFill>
          <a:blip r:embed="rId6"/>
          <a:stretch>
            <a:fillRect/>
          </a:stretch>
        </p:blipFill>
        <p:spPr>
          <a:xfrm>
            <a:off x="9749468" y="3593373"/>
            <a:ext cx="448034" cy="264139"/>
          </a:xfrm>
          <a:prstGeom prst="rect">
            <a:avLst/>
          </a:prstGeom>
        </p:spPr>
      </p:pic>
      <p:pic>
        <p:nvPicPr>
          <p:cNvPr id="16" name="Picture 15">
            <a:extLst>
              <a:ext uri="{FF2B5EF4-FFF2-40B4-BE49-F238E27FC236}">
                <a16:creationId xmlns:a16="http://schemas.microsoft.com/office/drawing/2014/main" id="{F6DD75A7-EE1A-5A5B-6031-34D2A320BF94}"/>
              </a:ext>
            </a:extLst>
          </p:cNvPr>
          <p:cNvPicPr>
            <a:picLocks noChangeAspect="1"/>
          </p:cNvPicPr>
          <p:nvPr/>
        </p:nvPicPr>
        <p:blipFill>
          <a:blip r:embed="rId6"/>
          <a:stretch>
            <a:fillRect/>
          </a:stretch>
        </p:blipFill>
        <p:spPr>
          <a:xfrm>
            <a:off x="7812654" y="3562517"/>
            <a:ext cx="448034" cy="264139"/>
          </a:xfrm>
          <a:prstGeom prst="rect">
            <a:avLst/>
          </a:prstGeom>
        </p:spPr>
      </p:pic>
      <p:grpSp>
        <p:nvGrpSpPr>
          <p:cNvPr id="10" name="Group 9">
            <a:extLst>
              <a:ext uri="{FF2B5EF4-FFF2-40B4-BE49-F238E27FC236}">
                <a16:creationId xmlns:a16="http://schemas.microsoft.com/office/drawing/2014/main" id="{99017BAE-2B86-0CCE-FB1B-31B22F458FD7}"/>
              </a:ext>
            </a:extLst>
          </p:cNvPr>
          <p:cNvGrpSpPr/>
          <p:nvPr/>
        </p:nvGrpSpPr>
        <p:grpSpPr>
          <a:xfrm>
            <a:off x="8066516" y="6351375"/>
            <a:ext cx="3921716" cy="373548"/>
            <a:chOff x="1458888" y="5491404"/>
            <a:chExt cx="3921716" cy="373548"/>
          </a:xfrm>
        </p:grpSpPr>
        <p:pic>
          <p:nvPicPr>
            <p:cNvPr id="11" name="Picture 10" descr="A black background with white text&#10;&#10;AI-generated content may be incorrect.">
              <a:extLst>
                <a:ext uri="{FF2B5EF4-FFF2-40B4-BE49-F238E27FC236}">
                  <a16:creationId xmlns:a16="http://schemas.microsoft.com/office/drawing/2014/main" id="{17D9BCC1-DF21-FB76-29F0-7F6D72BCA3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4" name="Picture 13">
              <a:extLst>
                <a:ext uri="{FF2B5EF4-FFF2-40B4-BE49-F238E27FC236}">
                  <a16:creationId xmlns:a16="http://schemas.microsoft.com/office/drawing/2014/main" id="{1C29C37D-95CD-6DDA-C057-147E7C30A5CC}"/>
                </a:ext>
              </a:extLst>
            </p:cNvPr>
            <p:cNvPicPr>
              <a:picLocks noChangeAspect="1"/>
            </p:cNvPicPr>
            <p:nvPr/>
          </p:nvPicPr>
          <p:blipFill>
            <a:blip r:embed="rId8"/>
            <a:stretch>
              <a:fillRect/>
            </a:stretch>
          </p:blipFill>
          <p:spPr>
            <a:xfrm>
              <a:off x="3416019" y="5491404"/>
              <a:ext cx="1964585" cy="373548"/>
            </a:xfrm>
            <a:prstGeom prst="rect">
              <a:avLst/>
            </a:prstGeom>
          </p:spPr>
        </p:pic>
        <p:cxnSp>
          <p:nvCxnSpPr>
            <p:cNvPr id="17" name="Straight Connector 16">
              <a:extLst>
                <a:ext uri="{FF2B5EF4-FFF2-40B4-BE49-F238E27FC236}">
                  <a16:creationId xmlns:a16="http://schemas.microsoft.com/office/drawing/2014/main" id="{EFED5A4A-707F-9FE2-D1AB-A7C1903F8A7C}"/>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3" name="Picture 2">
            <a:extLst>
              <a:ext uri="{FF2B5EF4-FFF2-40B4-BE49-F238E27FC236}">
                <a16:creationId xmlns:a16="http://schemas.microsoft.com/office/drawing/2014/main" id="{B7E9643D-2D5F-4B96-6E11-6DCD3D0AE4C0}"/>
              </a:ext>
            </a:extLst>
          </p:cNvPr>
          <p:cNvPicPr>
            <a:picLocks noChangeAspect="1"/>
          </p:cNvPicPr>
          <p:nvPr/>
        </p:nvPicPr>
        <p:blipFill>
          <a:blip r:embed="rId9"/>
          <a:stretch>
            <a:fillRect/>
          </a:stretch>
        </p:blipFill>
        <p:spPr>
          <a:xfrm>
            <a:off x="10152383" y="6351375"/>
            <a:ext cx="1958584" cy="307384"/>
          </a:xfrm>
          <a:prstGeom prst="rect">
            <a:avLst/>
          </a:prstGeom>
        </p:spPr>
      </p:pic>
    </p:spTree>
    <p:extLst>
      <p:ext uri="{BB962C8B-B14F-4D97-AF65-F5344CB8AC3E}">
        <p14:creationId xmlns:p14="http://schemas.microsoft.com/office/powerpoint/2010/main" val="28874545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ITLE">
  <a:themeElements>
    <a:clrScheme name="MOL2">
      <a:dk1>
        <a:srgbClr val="353E43"/>
      </a:dk1>
      <a:lt1>
        <a:srgbClr val="FFFFFF"/>
      </a:lt1>
      <a:dk2>
        <a:srgbClr val="5C6970"/>
      </a:dk2>
      <a:lt2>
        <a:srgbClr val="A3A3A3"/>
      </a:lt2>
      <a:accent1>
        <a:srgbClr val="EE266D"/>
      </a:accent1>
      <a:accent2>
        <a:srgbClr val="5C6970"/>
      </a:accent2>
      <a:accent3>
        <a:srgbClr val="00AEEF"/>
      </a:accent3>
      <a:accent4>
        <a:srgbClr val="E95814"/>
      </a:accent4>
      <a:accent5>
        <a:srgbClr val="792D89"/>
      </a:accent5>
      <a:accent6>
        <a:srgbClr val="008D48"/>
      </a:accent6>
      <a:hlink>
        <a:srgbClr val="5C6970"/>
      </a:hlink>
      <a:folHlink>
        <a:srgbClr val="A3A3A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w="9525">
          <a:solidFill>
            <a:schemeClr val="accent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0" indent="0" algn="ctr">
          <a:spcBef>
            <a:spcPts val="300"/>
          </a:spcBef>
          <a:buFont typeface="Courier New" pitchFamily="49" charset="0"/>
          <a:buNone/>
          <a:defRPr sz="1600" dirty="0" smtClean="0">
            <a:solidFill>
              <a:schemeClr val="bg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tailEnd type="none"/>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spAutoFit/>
      </a:bodyPr>
      <a:lstStyle>
        <a:defPPr>
          <a:spcBef>
            <a:spcPts val="300"/>
          </a:spcBef>
          <a:defRPr sz="1600" dirty="0" err="1" smtClean="0">
            <a:latin typeface="Arial" pitchFamily="34" charset="0"/>
            <a:cs typeface="Arial" pitchFamily="34" charset="0"/>
          </a:defRPr>
        </a:defPPr>
      </a:lstStyle>
    </a:txDef>
  </a:objectDefaults>
  <a:extraClrSchemeLst/>
  <a:custClrLst>
    <a:custClr>
      <a:srgbClr val="EE266D"/>
    </a:custClr>
    <a:custClr>
      <a:srgbClr val="00AEEF"/>
    </a:custClr>
    <a:custClr>
      <a:srgbClr val="008D48"/>
    </a:custClr>
    <a:custClr>
      <a:srgbClr val="FFF200"/>
    </a:custClr>
    <a:custClr>
      <a:srgbClr val="E85713"/>
    </a:custClr>
    <a:custClr>
      <a:srgbClr val="E0001B"/>
    </a:custClr>
    <a:custClr>
      <a:srgbClr val="9E0059"/>
    </a:custClr>
    <a:custClr>
      <a:srgbClr val="00577D"/>
    </a:custClr>
    <a:custClr>
      <a:srgbClr val="DCA000"/>
    </a:custClr>
    <a:custClr>
      <a:srgbClr val="792C89"/>
    </a:custClr>
    <a:custClr>
      <a:srgbClr val="F1518A"/>
    </a:custClr>
    <a:custClr>
      <a:srgbClr val="33BEF2"/>
    </a:custClr>
    <a:custClr>
      <a:srgbClr val="33A46D"/>
    </a:custClr>
    <a:custClr>
      <a:srgbClr val="FFF533"/>
    </a:custClr>
    <a:custClr>
      <a:srgbClr val="ED7942"/>
    </a:custClr>
    <a:custClr>
      <a:srgbClr val="E63349"/>
    </a:custClr>
    <a:custClr>
      <a:srgbClr val="B1337A"/>
    </a:custClr>
    <a:custClr>
      <a:srgbClr val="337997"/>
    </a:custClr>
    <a:custClr>
      <a:srgbClr val="E3B333"/>
    </a:custClr>
    <a:custClr>
      <a:srgbClr val="9456A1"/>
    </a:custClr>
    <a:custClr>
      <a:srgbClr val="F57DA7"/>
    </a:custClr>
    <a:custClr>
      <a:srgbClr val="66CEF5"/>
    </a:custClr>
    <a:custClr>
      <a:srgbClr val="66BB91"/>
    </a:custClr>
    <a:custClr>
      <a:srgbClr val="FFF766"/>
    </a:custClr>
    <a:custClr>
      <a:srgbClr val="F19A71"/>
    </a:custClr>
    <a:custClr>
      <a:srgbClr val="EC6676"/>
    </a:custClr>
    <a:custClr>
      <a:srgbClr val="C5669B"/>
    </a:custClr>
    <a:custClr>
      <a:srgbClr val="669AB1"/>
    </a:custClr>
    <a:custClr>
      <a:srgbClr val="EAC666"/>
    </a:custClr>
    <a:custClr>
      <a:srgbClr val="AF81B8"/>
    </a:custClr>
    <a:custClr>
      <a:srgbClr val="F8A8C5"/>
    </a:custClr>
    <a:custClr>
      <a:srgbClr val="99DFF9"/>
    </a:custClr>
    <a:custClr>
      <a:srgbClr val="99D1B6"/>
    </a:custClr>
    <a:custClr>
      <a:srgbClr val="FFFA99"/>
    </a:custClr>
    <a:custClr>
      <a:srgbClr val="F6BCA1"/>
    </a:custClr>
    <a:custClr>
      <a:srgbClr val="F399A4"/>
    </a:custClr>
    <a:custClr>
      <a:srgbClr val="D899BD"/>
    </a:custClr>
    <a:custClr>
      <a:srgbClr val="99BCCB"/>
    </a:custClr>
    <a:custClr>
      <a:srgbClr val="F1D999"/>
    </a:custClr>
    <a:custClr>
      <a:srgbClr val="C9ABD0"/>
    </a:custClr>
    <a:custClr>
      <a:srgbClr val="FCD4E2"/>
    </a:custClr>
    <a:custClr>
      <a:srgbClr val="CCEFFC"/>
    </a:custClr>
    <a:custClr>
      <a:srgbClr val="CCE8DA"/>
    </a:custClr>
    <a:custClr>
      <a:srgbClr val="FFFCCC"/>
    </a:custClr>
    <a:custClr>
      <a:srgbClr val="FADDD0"/>
    </a:custClr>
    <a:custClr>
      <a:srgbClr val="F9CCD1"/>
    </a:custClr>
    <a:custClr>
      <a:srgbClr val="ECCCDE"/>
    </a:custClr>
    <a:custClr>
      <a:srgbClr val="CCDDE5"/>
    </a:custClr>
    <a:custClr>
      <a:srgbClr val="F8ECCC"/>
    </a:custClr>
    <a:custClr>
      <a:srgbClr val="E4D5E7"/>
    </a:custClr>
  </a:custClrLst>
</a:theme>
</file>

<file path=ppt/theme/theme3.xml><?xml version="1.0" encoding="utf-8"?>
<a:theme xmlns:a="http://schemas.openxmlformats.org/drawingml/2006/main" name="CONTENT_MOL">
  <a:themeElements>
    <a:clrScheme name="MOL2">
      <a:dk1>
        <a:srgbClr val="353E43"/>
      </a:dk1>
      <a:lt1>
        <a:srgbClr val="FFFFFF"/>
      </a:lt1>
      <a:dk2>
        <a:srgbClr val="5C6970"/>
      </a:dk2>
      <a:lt2>
        <a:srgbClr val="A3A3A3"/>
      </a:lt2>
      <a:accent1>
        <a:srgbClr val="EE266D"/>
      </a:accent1>
      <a:accent2>
        <a:srgbClr val="5C6970"/>
      </a:accent2>
      <a:accent3>
        <a:srgbClr val="00AEEF"/>
      </a:accent3>
      <a:accent4>
        <a:srgbClr val="E95814"/>
      </a:accent4>
      <a:accent5>
        <a:srgbClr val="792D89"/>
      </a:accent5>
      <a:accent6>
        <a:srgbClr val="008D48"/>
      </a:accent6>
      <a:hlink>
        <a:srgbClr val="5C6970"/>
      </a:hlink>
      <a:folHlink>
        <a:srgbClr val="A3A3A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w="9525">
          <a:solidFill>
            <a:schemeClr val="accent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0" indent="0" algn="ctr">
          <a:spcBef>
            <a:spcPts val="300"/>
          </a:spcBef>
          <a:buFont typeface="Courier New" pitchFamily="49" charset="0"/>
          <a:buNone/>
          <a:defRPr sz="1600" dirty="0" smtClean="0">
            <a:solidFill>
              <a:schemeClr val="bg1"/>
            </a:solidFill>
            <a:latin typeface="+mj-lt"/>
            <a:cs typeface="Brave Sans" panose="020B0504020101010102"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algn="l">
          <a:spcBef>
            <a:spcPts val="0"/>
          </a:spcBef>
          <a:defRPr sz="1600" dirty="0" err="1" smtClean="0">
            <a:latin typeface="+mn-lt"/>
            <a:cs typeface="Arial" pitchFamily="34" charset="0"/>
          </a:defRPr>
        </a:defPPr>
      </a:lstStyle>
    </a:txDef>
  </a:objectDefaults>
  <a:extraClrSchemeLst/>
  <a:custClrLst>
    <a:custClr>
      <a:srgbClr val="EE266D"/>
    </a:custClr>
    <a:custClr>
      <a:srgbClr val="00AEEF"/>
    </a:custClr>
    <a:custClr>
      <a:srgbClr val="008D48"/>
    </a:custClr>
    <a:custClr>
      <a:srgbClr val="FFF200"/>
    </a:custClr>
    <a:custClr>
      <a:srgbClr val="E85713"/>
    </a:custClr>
    <a:custClr>
      <a:srgbClr val="E0001B"/>
    </a:custClr>
    <a:custClr>
      <a:srgbClr val="9E0059"/>
    </a:custClr>
    <a:custClr>
      <a:srgbClr val="00577D"/>
    </a:custClr>
    <a:custClr>
      <a:srgbClr val="DCA000"/>
    </a:custClr>
    <a:custClr>
      <a:srgbClr val="792C89"/>
    </a:custClr>
    <a:custClr>
      <a:srgbClr val="F1518A"/>
    </a:custClr>
    <a:custClr>
      <a:srgbClr val="33BEF2"/>
    </a:custClr>
    <a:custClr>
      <a:srgbClr val="33A46D"/>
    </a:custClr>
    <a:custClr>
      <a:srgbClr val="FFF533"/>
    </a:custClr>
    <a:custClr>
      <a:srgbClr val="ED7942"/>
    </a:custClr>
    <a:custClr>
      <a:srgbClr val="E63349"/>
    </a:custClr>
    <a:custClr>
      <a:srgbClr val="B1337A"/>
    </a:custClr>
    <a:custClr>
      <a:srgbClr val="337997"/>
    </a:custClr>
    <a:custClr>
      <a:srgbClr val="E3B333"/>
    </a:custClr>
    <a:custClr>
      <a:srgbClr val="9456A1"/>
    </a:custClr>
    <a:custClr>
      <a:srgbClr val="F57DA7"/>
    </a:custClr>
    <a:custClr>
      <a:srgbClr val="66CEF5"/>
    </a:custClr>
    <a:custClr>
      <a:srgbClr val="66BB91"/>
    </a:custClr>
    <a:custClr>
      <a:srgbClr val="FFF766"/>
    </a:custClr>
    <a:custClr>
      <a:srgbClr val="F19A71"/>
    </a:custClr>
    <a:custClr>
      <a:srgbClr val="EC6676"/>
    </a:custClr>
    <a:custClr>
      <a:srgbClr val="C5669B"/>
    </a:custClr>
    <a:custClr>
      <a:srgbClr val="669AB1"/>
    </a:custClr>
    <a:custClr>
      <a:srgbClr val="EAC666"/>
    </a:custClr>
    <a:custClr>
      <a:srgbClr val="AF81B8"/>
    </a:custClr>
    <a:custClr>
      <a:srgbClr val="F8A8C5"/>
    </a:custClr>
    <a:custClr>
      <a:srgbClr val="99DFF9"/>
    </a:custClr>
    <a:custClr>
      <a:srgbClr val="99D1B6"/>
    </a:custClr>
    <a:custClr>
      <a:srgbClr val="FFFA99"/>
    </a:custClr>
    <a:custClr>
      <a:srgbClr val="F6BCA1"/>
    </a:custClr>
    <a:custClr>
      <a:srgbClr val="F399A4"/>
    </a:custClr>
    <a:custClr>
      <a:srgbClr val="D899BD"/>
    </a:custClr>
    <a:custClr>
      <a:srgbClr val="99BCCB"/>
    </a:custClr>
    <a:custClr>
      <a:srgbClr val="F1D999"/>
    </a:custClr>
    <a:custClr>
      <a:srgbClr val="C9ABD0"/>
    </a:custClr>
    <a:custClr>
      <a:srgbClr val="FCD4E2"/>
    </a:custClr>
    <a:custClr>
      <a:srgbClr val="CCEFFC"/>
    </a:custClr>
    <a:custClr>
      <a:srgbClr val="CCE8DA"/>
    </a:custClr>
    <a:custClr>
      <a:srgbClr val="FFFCCC"/>
    </a:custClr>
    <a:custClr>
      <a:srgbClr val="FADDD0"/>
    </a:custClr>
    <a:custClr>
      <a:srgbClr val="F9CCD1"/>
    </a:custClr>
    <a:custClr>
      <a:srgbClr val="ECCCDE"/>
    </a:custClr>
    <a:custClr>
      <a:srgbClr val="CCDDE5"/>
    </a:custClr>
    <a:custClr>
      <a:srgbClr val="F8ECCC"/>
    </a:custClr>
    <a:custClr>
      <a:srgbClr val="E4D5E7"/>
    </a:custClr>
  </a:custClr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TD_PPT_master slides.pptx" id="{65CC460C-8653-4AF8-8EE5-A26F88116F29}" vid="{DD21FB88-CE98-4B98-BA11-02C72D7F6C4F}"/>
    </a:ext>
  </a:ext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e468bc3a-0932-43db-bf8a-b77355745b15">
      <Terms xmlns="http://schemas.microsoft.com/office/infopath/2007/PartnerControls"/>
    </lcf76f155ced4ddcb4097134ff3c332f>
    <TaxCatchAll xmlns="83a87e31-bf32-46ab-8e70-9fa18461fa4d"/>
    <_Flow_SignoffStatus xmlns="e468bc3a-0932-43db-bf8a-b77355745b15" xsi:nil="true"/>
    <celia xmlns="e468bc3a-0932-43db-bf8a-b77355745b15">
      <UserInfo>
        <DisplayName/>
        <AccountId xsi:nil="true"/>
        <AccountType/>
      </UserInfo>
    </celia>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7E0674B7ECCF4FAE513D5AA2BA6C00" ma:contentTypeVersion="24" ma:contentTypeDescription="Create a new document." ma:contentTypeScope="" ma:versionID="9ebea7a2f0c0952ccac5b65b66066b2a">
  <xsd:schema xmlns:xsd="http://www.w3.org/2001/XMLSchema" xmlns:xs="http://www.w3.org/2001/XMLSchema" xmlns:p="http://schemas.microsoft.com/office/2006/metadata/properties" xmlns:ns1="http://schemas.microsoft.com/sharepoint/v3" xmlns:ns2="e468bc3a-0932-43db-bf8a-b77355745b15" xmlns:ns3="3578dcc0-0e54-419e-84cc-db2bec5f9468" xmlns:ns4="83a87e31-bf32-46ab-8e70-9fa18461fa4d" targetNamespace="http://schemas.microsoft.com/office/2006/metadata/properties" ma:root="true" ma:fieldsID="1bc00f5de558b2254e46121df3c1b847" ns1:_="" ns2:_="" ns3:_="" ns4:_="">
    <xsd:import namespace="http://schemas.microsoft.com/sharepoint/v3"/>
    <xsd:import namespace="e468bc3a-0932-43db-bf8a-b77355745b15"/>
    <xsd:import namespace="3578dcc0-0e54-419e-84cc-db2bec5f9468"/>
    <xsd:import namespace="83a87e31-bf32-46ab-8e70-9fa18461fa4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SearchProperties" minOccurs="0"/>
                <xsd:element ref="ns1:_ip_UnifiedCompliancePolicyProperties" minOccurs="0"/>
                <xsd:element ref="ns1:_ip_UnifiedCompliancePolicyUIAction" minOccurs="0"/>
                <xsd:element ref="ns2:MediaServiceBillingMetadata" minOccurs="0"/>
                <xsd:element ref="ns2:_Flow_SignoffStatus" minOccurs="0"/>
                <xsd:element ref="ns2:celi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Unified Compliance Policy Properties" ma:hidden="true" ma:internalName="_ip_UnifiedCompliancePolicyProperties">
      <xsd:simpleType>
        <xsd:restriction base="dms:Note"/>
      </xsd:simpleType>
    </xsd:element>
    <xsd:element name="_ip_UnifiedCompliancePolicyUIAction" ma:index="2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68bc3a-0932-43db-bf8a-b77355745b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56ca3a0-e5c0-40d7-8522-e7aae8be603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_Flow_SignoffStatus" ma:index="29" nillable="true" ma:displayName="Sign-off status" ma:internalName="_x0024_Resources_x003a_core_x002c_Signoff_Status">
      <xsd:simpleType>
        <xsd:restriction base="dms:Text"/>
      </xsd:simpleType>
    </xsd:element>
    <xsd:element name="celia" ma:index="30" nillable="true" ma:displayName="celia" ma:format="Dropdown" ma:list="UserInfo" ma:SharePointGroup="0" ma:internalName="celia">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578dcc0-0e54-419e-84cc-db2bec5f946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3a87e31-bf32-46ab-8e70-9fa18461fa4d"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8062abfc-7a79-4296-b392-ab83ace3918c}" ma:internalName="TaxCatchAll" ma:showField="CatchAllData" ma:web="3578dcc0-0e54-419e-84cc-db2bec5f946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8A10DBB-0DE3-4A65-ADC6-C128A92B3A1E}">
  <ds:schemaRefs>
    <ds:schemaRef ds:uri="http://purl.org/dc/elements/1.1/"/>
    <ds:schemaRef ds:uri="e468bc3a-0932-43db-bf8a-b77355745b15"/>
    <ds:schemaRef ds:uri="http://www.w3.org/XML/1998/namespace"/>
    <ds:schemaRef ds:uri="83a87e31-bf32-46ab-8e70-9fa18461fa4d"/>
    <ds:schemaRef ds:uri="http://purl.org/dc/terms/"/>
    <ds:schemaRef ds:uri="http://schemas.microsoft.com/office/2006/metadata/properties"/>
    <ds:schemaRef ds:uri="http://schemas.microsoft.com/office/2006/documentManagement/types"/>
    <ds:schemaRef ds:uri="http://schemas.microsoft.com/office/infopath/2007/PartnerControls"/>
    <ds:schemaRef ds:uri="http://schemas.microsoft.com/sharepoint/v3"/>
    <ds:schemaRef ds:uri="http://schemas.openxmlformats.org/package/2006/metadata/core-properties"/>
    <ds:schemaRef ds:uri="3578dcc0-0e54-419e-84cc-db2bec5f9468"/>
    <ds:schemaRef ds:uri="http://purl.org/dc/dcmitype/"/>
  </ds:schemaRefs>
</ds:datastoreItem>
</file>

<file path=customXml/itemProps2.xml><?xml version="1.0" encoding="utf-8"?>
<ds:datastoreItem xmlns:ds="http://schemas.openxmlformats.org/officeDocument/2006/customXml" ds:itemID="{E3A42356-FDD3-474B-89DB-3415708E5812}">
  <ds:schemaRefs>
    <ds:schemaRef ds:uri="http://schemas.microsoft.com/sharepoint/v3/contenttype/forms"/>
  </ds:schemaRefs>
</ds:datastoreItem>
</file>

<file path=customXml/itemProps3.xml><?xml version="1.0" encoding="utf-8"?>
<ds:datastoreItem xmlns:ds="http://schemas.openxmlformats.org/officeDocument/2006/customXml" ds:itemID="{90980412-3026-42A3-8EA6-246A825C75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468bc3a-0932-43db-bf8a-b77355745b15"/>
    <ds:schemaRef ds:uri="3578dcc0-0e54-419e-84cc-db2bec5f9468"/>
    <ds:schemaRef ds:uri="83a87e31-bf32-46ab-8e70-9fa18461fa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bd41ebe-fca6-4f2c-aecb-bf3a17e72416}" enabled="1" method="Privileged" siteId="{bf346810-9c7d-43de-a872-24a2ef3995a8}" contentBits="3" removed="0"/>
</clbl:labelList>
</file>

<file path=docProps/app.xml><?xml version="1.0" encoding="utf-8"?>
<Properties xmlns="http://schemas.openxmlformats.org/officeDocument/2006/extended-properties" xmlns:vt="http://schemas.openxmlformats.org/officeDocument/2006/docPropsVTypes">
  <TotalTime>5089</TotalTime>
  <Words>2493</Words>
  <Application>Microsoft Office PowerPoint</Application>
  <PresentationFormat>Widescreen</PresentationFormat>
  <Paragraphs>378</Paragraphs>
  <Slides>28</Slides>
  <Notes>6</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28</vt:i4>
      </vt:variant>
    </vt:vector>
  </HeadingPairs>
  <TitlesOfParts>
    <vt:vector size="42" baseType="lpstr">
      <vt:lpstr>Aptos</vt:lpstr>
      <vt:lpstr>Aptos Display</vt:lpstr>
      <vt:lpstr>Arial</vt:lpstr>
      <vt:lpstr>Brave Sans</vt:lpstr>
      <vt:lpstr>Calibri</vt:lpstr>
      <vt:lpstr>Courier New</vt:lpstr>
      <vt:lpstr>Helvetica</vt:lpstr>
      <vt:lpstr>Trebuchet MS</vt:lpstr>
      <vt:lpstr>Office Theme</vt:lpstr>
      <vt:lpstr>TITLE</vt:lpstr>
      <vt:lpstr>CONTENT_MOL</vt:lpstr>
      <vt:lpstr>1_Office Theme</vt:lpstr>
      <vt:lpstr>2_Office Theme</vt:lpstr>
      <vt:lpstr>Custom Design</vt:lpstr>
      <vt:lpstr>GLA and GMCA Collaboration: Piloting the Planning London Data Hub in Greater Manchester </vt:lpstr>
      <vt:lpstr>GMCA/GLA 2025/26 Strategic Project Overview</vt:lpstr>
      <vt:lpstr>Project objectives</vt:lpstr>
      <vt:lpstr>Strategic and business need</vt:lpstr>
      <vt:lpstr>Why Greater Manchester and Greater London?</vt:lpstr>
      <vt:lpstr>WHAT IS THE PLANNING LONDON  DATAHUB (PLD)?</vt:lpstr>
      <vt:lpstr>WHAT DATA DOES IT HOLD?</vt:lpstr>
      <vt:lpstr>WHAT DATA DOES IT HOLD?</vt:lpstr>
      <vt:lpstr>HOW IS THE DATA COLLECTED &amp; UPDATED?</vt:lpstr>
      <vt:lpstr>PowerPoint Presentation</vt:lpstr>
      <vt:lpstr>WHAT WE’VE ACHIEVED SINCE 2020</vt:lpstr>
      <vt:lpstr>PLANS FOR 2026  Quarterly Data Review Framework </vt:lpstr>
      <vt:lpstr>PLANS FOR 2026  Data Monitoring Module</vt:lpstr>
      <vt:lpstr>PLANS FOR 2026  Data Monitoring Module</vt:lpstr>
      <vt:lpstr>PLANS FOR 2026  Data Monitoring Module</vt:lpstr>
      <vt:lpstr>PLANS FOR 2026  Data Monitoring Module</vt:lpstr>
      <vt:lpstr>PLANS FOR 2026  Developer Portal</vt:lpstr>
      <vt:lpstr>Greater Manchester Combined Authority Planning Pipeline Update </vt:lpstr>
      <vt:lpstr>PowerPoint Presentation</vt:lpstr>
      <vt:lpstr>PowerPoint Presentation</vt:lpstr>
      <vt:lpstr>PowerPoint Presentation</vt:lpstr>
      <vt:lpstr>PowerPoint Presentation</vt:lpstr>
      <vt:lpstr>PowerPoint Presentation</vt:lpstr>
      <vt:lpstr>HOW THIS COULD BENEFIT OTHERS</vt:lpstr>
      <vt:lpstr>HOW THIS COULD BENEFIT – LOCAL AUTHORITIES</vt:lpstr>
      <vt:lpstr>HOW THIS COULD BENEFIT – COMBINED AUTHORITIES</vt:lpstr>
      <vt:lpstr>HOW THIS COULD BENEFIT – MHCLG</vt:lpstr>
      <vt:lpstr>HOW THIS COULD BENEFIT – MHCLG</vt:lpstr>
    </vt:vector>
  </TitlesOfParts>
  <Company>Transport for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Simon Long</dc:creator>
  <cp:lastModifiedBy>Phil James</cp:lastModifiedBy>
  <cp:revision>5</cp:revision>
  <dcterms:created xsi:type="dcterms:W3CDTF">2025-12-18T15:59:27Z</dcterms:created>
  <dcterms:modified xsi:type="dcterms:W3CDTF">2026-01-22T16:12:47Z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0x0101004F7E0674B7ECCF4FAE513D5AA2BA6C00</vt:lpwstr>
  </property>
  <property fmtid="{D5CDD505-2E9C-101B-9397-08002B2CF9AE}" pid="3" name="MediaServiceImageTags">
    <vt:lpwstr/>
  </property>
  <property fmtid="{D5CDD505-2E9C-101B-9397-08002B2CF9AE}" pid="4" name="ClassificationContentMarkingFooterLocations">
    <vt:lpwstr>Office Theme:10\TITLE:6\CONTENT_MOL:7\1_Office Theme:10\2_Office Theme:5\Custom Design:5</vt:lpwstr>
  </property>
  <property fmtid="{D5CDD505-2E9C-101B-9397-08002B2CF9AE}" pid="5" name="ClassificationContentMarkingFooterText">
    <vt:lpwstr>OFFICIAL</vt:lpwstr>
  </property>
  <property fmtid="{D5CDD505-2E9C-101B-9397-08002B2CF9AE}" pid="6" name="ClassificationContentMarkingHeaderLocations">
    <vt:lpwstr>Office Theme:9\TITLE:4\CONTENT_MOL:6\1_Office Theme:9\2_Office Theme:4\Custom Design:4</vt:lpwstr>
  </property>
  <property fmtid="{D5CDD505-2E9C-101B-9397-08002B2CF9AE}" pid="7" name="ClassificationContentMarkingHeaderText">
    <vt:lpwstr>OFFICIAL</vt:lpwstr>
  </property>
</Properties>
</file>