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F3E8987_36869AB9.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7F3E89A7_DBD1EB6D.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7F3E89AC_ED06F793.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4"/>
  </p:notesMasterIdLst>
  <p:sldIdLst>
    <p:sldId id="256" r:id="rId5"/>
    <p:sldId id="2134804913" r:id="rId6"/>
    <p:sldId id="257" r:id="rId7"/>
    <p:sldId id="266" r:id="rId8"/>
    <p:sldId id="258" r:id="rId9"/>
    <p:sldId id="2134804878" r:id="rId10"/>
    <p:sldId id="2134804890" r:id="rId11"/>
    <p:sldId id="2134804869" r:id="rId12"/>
    <p:sldId id="2134804862" r:id="rId13"/>
    <p:sldId id="2134804871" r:id="rId14"/>
    <p:sldId id="2134804870" r:id="rId15"/>
    <p:sldId id="2134804863" r:id="rId16"/>
    <p:sldId id="2134804898" r:id="rId17"/>
    <p:sldId id="2134804903" r:id="rId18"/>
    <p:sldId id="2134804904" r:id="rId19"/>
    <p:sldId id="2134804906" r:id="rId20"/>
    <p:sldId id="2134804907" r:id="rId21"/>
    <p:sldId id="2134804908" r:id="rId22"/>
    <p:sldId id="2134804911" r:id="rId23"/>
    <p:sldId id="2134804888" r:id="rId24"/>
    <p:sldId id="2134804896" r:id="rId25"/>
    <p:sldId id="2134804897" r:id="rId26"/>
    <p:sldId id="2134804901" r:id="rId27"/>
    <p:sldId id="2134804902" r:id="rId28"/>
    <p:sldId id="2134804905" r:id="rId29"/>
    <p:sldId id="2134804909" r:id="rId30"/>
    <p:sldId id="2134804912" r:id="rId31"/>
    <p:sldId id="264" r:id="rId32"/>
    <p:sldId id="2134804891" r:id="rId33"/>
  </p:sldIdLst>
  <p:sldSz cx="12192000" cy="6858000"/>
  <p:notesSz cx="6858000" cy="9144000"/>
  <p:embeddedFontLst>
    <p:embeddedFont>
      <p:font typeface="Lexend Medium" panose="020B0604020202020204" charset="0"/>
      <p:regular r:id="rId35"/>
      <p:bold r:id="rId36"/>
    </p:embeddedFont>
    <p:embeddedFont>
      <p:font typeface="Roboto Light"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55" roundtripDataSignature="AMtx7mhOfpX96sRMIsirjBic6OonAGIxx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40D0F-84E5-1BFF-91B6-851E65333A3F}" name="Alphie Murphy-O'Reilly" initials="AM" userId="S::alphie.murphy-o'reilly@communities.gov.uk::908b2de0-f403-4bb1-af46-0c224dd2bbae" providerId="AD"/>
  <p188:author id="{8819D7C1-F03C-4510-A082-4011EB74E8E3}" name="Sarah Norman" initials="SN" userId="S::sarah.norman1@communities.gov.uk::14b4e352-bd52-4187-808d-9641538eec13" providerId="AD"/>
  <p188:author id="{C2D837E8-CA41-68DE-300D-94D22F41F0EE}" name="Andy Moncur" initials="AM" userId="S::andy.moncur@communities.gov.uk::0675be8d-dc76-404a-967b-629749ea89d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rah Norman"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E778B6-EFCD-5468-0478-2F8912BC161E}" v="11" dt="2025-06-02T09:06:15.882"/>
    <p1510:client id="{4E4E3E6F-F123-DCF6-D1FF-9FB354172FD5}" v="1" dt="2025-06-02T11:02:10.347"/>
    <p1510:client id="{A9D4CF1E-A7FD-28E1-169B-5B12A8F3BC5E}" v="413" dt="2025-06-02T12:34:23.521"/>
    <p1510:client id="{B5FF6020-9D91-B5F9-251C-AE4175914AB3}" v="11" dt="2025-06-02T10:27:39.729"/>
    <p1510:client id="{BD585332-1B99-9FC5-727B-2CDA6C16F3C7}" v="118" dt="2025-06-02T09:36:52.539"/>
    <p1510:client id="{DBD0AF30-3140-460C-D474-FF6040EF044D}" v="1" dt="2025-06-02T12:10:50.9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55" Type="http://customschemas.google.com/relationships/presentationmetadata" Target="meta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56"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59" Type="http://schemas.openxmlformats.org/officeDocument/2006/relationships/theme" Target="theme/theme1.xml"/><Relationship Id="rId20" Type="http://schemas.openxmlformats.org/officeDocument/2006/relationships/slide" Target="slides/slide16.xml"/><Relationship Id="rId62" Type="http://schemas.microsoft.com/office/2018/10/relationships/authors" Target="authors.xml"/></Relationships>
</file>

<file path=ppt/comments/modernComment_7F3E89A7_DBD1EB6D.xml><?xml version="1.0" encoding="utf-8"?>
<p188:cmLst xmlns:a="http://schemas.openxmlformats.org/drawingml/2006/main" xmlns:r="http://schemas.openxmlformats.org/officeDocument/2006/relationships" xmlns:p188="http://schemas.microsoft.com/office/powerpoint/2018/8/main">
  <p188:cm id="{386346E8-1FCD-42A5-90A4-2A73933EFC78}" authorId="{90440D0F-84E5-1BFF-91B6-851E65333A3F}" created="2025-06-02T09:32:59.314">
    <ac:txMkLst xmlns:ac="http://schemas.microsoft.com/office/drawing/2013/main/command">
      <pc:docMk xmlns:pc="http://schemas.microsoft.com/office/powerpoint/2013/main/command"/>
      <pc:sldMk xmlns:pc="http://schemas.microsoft.com/office/powerpoint/2013/main/command" cId="3687967597" sldId="2134804903"/>
      <ac:spMk id="3" creationId="{5DAD802C-6784-6D3C-D2C2-FCCC2EB2FBC7}"/>
      <ac:txMk cp="85" len="56">
        <ac:context len="234" hash="1754419322"/>
      </ac:txMk>
    </ac:txMkLst>
    <p188:pos x="10756604" y="1258186"/>
    <p188:txBody>
      <a:bodyPr/>
      <a:lstStyle/>
      <a:p>
        <a:r>
          <a:rPr lang="en-GB"/>
          <a:t>[@Andy Moncur] 'who are taking part in' as its still going on and can we just say PropTech Continuous Funding please? Worried someone is going to read Round 4 &amp; Continuous Funding and get confused </a:t>
        </a:r>
      </a:p>
    </p188:txBody>
    <p188:extLst>
      <p:ext xmlns:p="http://schemas.openxmlformats.org/presentationml/2006/main" uri="{57CB4572-C831-44C2-8A1C-0ADB6CCDFE69}">
        <p223:reactions xmlns:p223="http://schemas.microsoft.com/office/powerpoint/2022/03/main">
          <p223:rxn type="👍">
            <p223:instance time="2025-06-02T09:49:48.484" authorId="{C2D837E8-CA41-68DE-300D-94D22F41F0EE}"/>
          </p223:rxn>
        </p223:reactions>
      </p:ext>
    </p188:extLst>
  </p188:cm>
</p188:cmLst>
</file>

<file path=ppt/comments/modernComment_7F3E89AC_ED06F793.xml><?xml version="1.0" encoding="utf-8"?>
<p188:cmLst xmlns:a="http://schemas.openxmlformats.org/drawingml/2006/main" xmlns:r="http://schemas.openxmlformats.org/officeDocument/2006/relationships" xmlns:p188="http://schemas.microsoft.com/office/powerpoint/2018/8/main">
  <p188:cm id="{AF775A6D-6CFC-464F-B551-C94973DFC31D}" authorId="{90440D0F-84E5-1BFF-91B6-851E65333A3F}" created="2025-06-02T09:36:52.539">
    <ac:deMkLst xmlns:ac="http://schemas.microsoft.com/office/drawing/2013/main/command">
      <pc:docMk xmlns:pc="http://schemas.microsoft.com/office/powerpoint/2013/main/command"/>
      <pc:sldMk xmlns:pc="http://schemas.microsoft.com/office/powerpoint/2013/main/command" cId="3976656787" sldId="2134804908"/>
      <ac:spMk id="3" creationId="{3BC5CC89-9A3B-D58F-D742-EDED8C0B59DA}"/>
    </ac:deMkLst>
    <p188:replyLst>
      <p188:reply id="{D26C24EB-5398-4F41-A613-20F1938E4217}" authorId="{C2D837E8-CA41-68DE-300D-94D22F41F0EE}" created="2025-06-02T09:51:32.257">
        <p188:txBody>
          <a:bodyPr/>
          <a:lstStyle/>
          <a:p>
            <a:r>
              <a:rPr lang="en-GB"/>
              <a:t>good point! </a:t>
            </a:r>
          </a:p>
        </p188:txBody>
      </p188:reply>
    </p188:replyLst>
    <p188:txBody>
      <a:bodyPr/>
      <a:lstStyle/>
      <a:p>
        <a:r>
          <a:rPr lang="en-GB"/>
          <a:t>[@Andy Moncur] can we change 'how to part' to 'Next steps' or something like that please? Take part sounds optional haha 
Can we also add a bullet point around having some Q&amp;A time during our existing meetings if they have questions or feedback please?</a:t>
        </a:r>
      </a:p>
    </p188:txBody>
  </p188:cm>
</p188:cmLst>
</file>

<file path=ppt/comments/modernComment_7F3E8987_36869AB9.xml><?xml version="1.0" encoding="utf-8"?>
<p188:cmLst xmlns:a="http://schemas.openxmlformats.org/drawingml/2006/main" xmlns:r="http://schemas.openxmlformats.org/officeDocument/2006/relationships" xmlns:p188="http://schemas.microsoft.com/office/powerpoint/2018/8/main">
  <p188:cm id="{F5592B75-95EC-467D-A11E-689A0023110B}" authorId="{8819D7C1-F03C-4510-A082-4011EB74E8E3}" status="resolved" created="2025-05-08T12:44:06.242" complete="100000">
    <ac:txMkLst xmlns:ac="http://schemas.microsoft.com/office/drawing/2013/main/command">
      <pc:docMk xmlns:pc="http://schemas.microsoft.com/office/powerpoint/2013/main/command"/>
      <pc:sldMk xmlns:pc="http://schemas.microsoft.com/office/powerpoint/2013/main/command" cId="914791097" sldId="2134804871"/>
      <ac:spMk id="2" creationId="{7B02992B-1005-67F6-4B82-903FF4D7631F}"/>
      <ac:txMk cp="361" len="8">
        <ac:context len="413" hash="3423237961"/>
      </ac:txMk>
    </ac:txMkLst>
    <p188:pos x="5216769" y="3731846"/>
    <p188:txBody>
      <a:bodyPr/>
      <a:lstStyle/>
      <a:p>
        <a:r>
          <a:rPr lang="en-GB"/>
          <a:t>[@Andy Moncur] let's work out how we'll do sign up and update this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a:p>
            <a:pPr marL="0" lvl="0" indent="0" algn="l" rtl="0">
              <a:lnSpc>
                <a:spcPct val="100000"/>
              </a:lnSpc>
              <a:spcBef>
                <a:spcPts val="0"/>
              </a:spcBef>
              <a:spcAft>
                <a:spcPts val="0"/>
              </a:spcAft>
              <a:buSzPts val="1400"/>
              <a:buNone/>
            </a:pPr>
            <a:endParaRPr/>
          </a:p>
        </p:txBody>
      </p:sp>
      <p:sp>
        <p:nvSpPr>
          <p:cNvPr id="164" name="Google Shape;1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lang="en-US" sz="1500"/>
          </a:p>
        </p:txBody>
      </p:sp>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997E01A2-46E2-72A7-A06D-C9E33B4E4B6C}"/>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26AEE066-4B42-1E4C-FBCA-5DC99C8FF73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170" name="Google Shape;170;p2:notes">
            <a:extLst>
              <a:ext uri="{FF2B5EF4-FFF2-40B4-BE49-F238E27FC236}">
                <a16:creationId xmlns:a16="http://schemas.microsoft.com/office/drawing/2014/main" id="{E30068A2-7BA5-B425-D659-F4822802D3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173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3a88ab4cb0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176" name="Google Shape;176;g33a88ab4cb0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745556E7-72E6-1196-9F86-28D464759ADB}"/>
            </a:ext>
          </a:extLst>
        </p:cNvPr>
        <p:cNvGrpSpPr/>
        <p:nvPr/>
      </p:nvGrpSpPr>
      <p:grpSpPr>
        <a:xfrm>
          <a:off x="0" y="0"/>
          <a:ext cx="0" cy="0"/>
          <a:chOff x="0" y="0"/>
          <a:chExt cx="0" cy="0"/>
        </a:xfrm>
      </p:grpSpPr>
      <p:sp>
        <p:nvSpPr>
          <p:cNvPr id="175" name="Google Shape;175;g33a88ab4cb0_2_0:notes">
            <a:extLst>
              <a:ext uri="{FF2B5EF4-FFF2-40B4-BE49-F238E27FC236}">
                <a16:creationId xmlns:a16="http://schemas.microsoft.com/office/drawing/2014/main" id="{4B7F994F-F3B0-B6F7-0B72-AAFFCF0F4F7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176" name="Google Shape;176;g33a88ab4cb0_2_0:notes">
            <a:extLst>
              <a:ext uri="{FF2B5EF4-FFF2-40B4-BE49-F238E27FC236}">
                <a16:creationId xmlns:a16="http://schemas.microsoft.com/office/drawing/2014/main" id="{A3302F46-D769-0AD6-8003-93C085C186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00400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ODP Hub</a:t>
            </a:r>
          </a:p>
          <a:p>
            <a:r>
              <a:rPr lang="en-US"/>
              <a:t>Hello, I am Tom Lowndes, you may know from .........</a:t>
            </a:r>
          </a:p>
          <a:p>
            <a:r>
              <a:rPr lang="en-US"/>
              <a:t>Background </a:t>
            </a:r>
          </a:p>
          <a:p>
            <a:r>
              <a:rPr lang="en-US"/>
              <a:t>A quick recap on what the ODP hub is</a:t>
            </a:r>
            <a:endParaRPr lang="en-GB"/>
          </a:p>
          <a:p>
            <a:r>
              <a:rPr lang="en-US"/>
              <a:t>It's an invitation only website where you'll find </a:t>
            </a:r>
            <a:r>
              <a:rPr lang="en-US" u="sng"/>
              <a:t>all </a:t>
            </a:r>
            <a:r>
              <a:rPr lang="en-US"/>
              <a:t>the information you need to navigate the ODP community and take advantage of the opportunities it offers.</a:t>
            </a:r>
            <a:endParaRPr lang="en-GB"/>
          </a:p>
          <a:p>
            <a:r>
              <a:rPr lang="en-US"/>
              <a:t>Designed to cover your onboarding journey to the community with content that relates to such profound questions as</a:t>
            </a:r>
            <a:endParaRPr lang="en-GB"/>
          </a:p>
          <a:p>
            <a:r>
              <a:rPr lang="en-US" i="1"/>
              <a:t>What is ODP </a:t>
            </a:r>
            <a:r>
              <a:rPr lang="en-US"/>
              <a:t>and </a:t>
            </a:r>
            <a:r>
              <a:rPr lang="en-US" i="1"/>
              <a:t>What's our Vision </a:t>
            </a:r>
            <a:r>
              <a:rPr lang="en-US"/>
              <a:t>and then all the way through to </a:t>
            </a:r>
            <a:r>
              <a:rPr lang="en-US" i="1"/>
              <a:t>How to Start your project </a:t>
            </a:r>
            <a:r>
              <a:rPr lang="en-US"/>
              <a:t>and how each of the meetings you may have been invited, can help you in your work.</a:t>
            </a:r>
            <a:endParaRPr lang="en-GB"/>
          </a:p>
          <a:p>
            <a:r>
              <a:rPr lang="en-US"/>
              <a:t>Having just finished the new DPIF cohort 1-2-1s, it's a reminder to me that the work going on in the community </a:t>
            </a:r>
            <a:r>
              <a:rPr lang="en-US" u="sng"/>
              <a:t>can feel overwhelming</a:t>
            </a:r>
            <a:r>
              <a:rPr lang="en-US"/>
              <a:t>, so this is a great place to take some time to see what's happened so far; and where we are heading.</a:t>
            </a:r>
            <a:endParaRPr lang="en-GB"/>
          </a:p>
          <a:p>
            <a:r>
              <a:rPr lang="en-US"/>
              <a:t>Why are talking about changing the site?</a:t>
            </a:r>
            <a:endParaRPr lang="en-GB"/>
          </a:p>
          <a:p>
            <a:r>
              <a:rPr lang="en-US"/>
              <a:t>Well the change of location was prompted by something I am sure you are all familiar with, an unexpected escalation in costs from the provider, in this case its Notion. After a quick overview of our options we plumped to adopt Drupal as our platform, some of you might be familiar with Drupal, its a free, open-source content management system and its something MHCLG, through the Local Digital Fund have supported for a number of the years. </a:t>
            </a:r>
            <a:endParaRPr lang="en-GB"/>
          </a:p>
          <a:p>
            <a:r>
              <a:rPr lang="en-US"/>
              <a:t>We have kept the hierarchy with the migration and the process for access is the same, you make a request (fill out the form) and we add you to the user list.</a:t>
            </a:r>
            <a:endParaRPr lang="en-GB"/>
          </a:p>
          <a:p>
            <a:r>
              <a:rPr lang="en-US"/>
              <a:t>Notion will be turned off online soon so best to get yourself logged in and feel free to send us feedback about what else you might want to see there.</a:t>
            </a:r>
            <a:endParaRPr lang="en-GB"/>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2252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634FC004-8B72-798F-D30E-4E1213D34110}"/>
            </a:ext>
          </a:extLst>
        </p:cNvPr>
        <p:cNvGrpSpPr/>
        <p:nvPr/>
      </p:nvGrpSpPr>
      <p:grpSpPr>
        <a:xfrm>
          <a:off x="0" y="0"/>
          <a:ext cx="0" cy="0"/>
          <a:chOff x="0" y="0"/>
          <a:chExt cx="0" cy="0"/>
        </a:xfrm>
      </p:grpSpPr>
      <p:sp>
        <p:nvSpPr>
          <p:cNvPr id="175" name="Google Shape;175;g33a88ab4cb0_2_0:notes">
            <a:extLst>
              <a:ext uri="{FF2B5EF4-FFF2-40B4-BE49-F238E27FC236}">
                <a16:creationId xmlns:a16="http://schemas.microsoft.com/office/drawing/2014/main" id="{EC707EF7-8092-448C-A5D9-2D62D6685E4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176" name="Google Shape;176;g33a88ab4cb0_2_0:notes">
            <a:extLst>
              <a:ext uri="{FF2B5EF4-FFF2-40B4-BE49-F238E27FC236}">
                <a16:creationId xmlns:a16="http://schemas.microsoft.com/office/drawing/2014/main" id="{F6391FEA-F644-B2CC-51BD-0EFD395EDF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78566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Well am going to hand over to Chess now but I look forward to seeing you all soon at one our amazing community away days</a:t>
            </a:r>
          </a:p>
        </p:txBody>
      </p:sp>
      <p:sp>
        <p:nvSpPr>
          <p:cNvPr id="4" name="Slide Number Placeholder 3"/>
          <p:cNvSpPr>
            <a:spLocks noGrp="1"/>
          </p:cNvSpPr>
          <p:nvPr>
            <p:ph type="sldNum" sz="quarter" idx="5"/>
          </p:nvPr>
        </p:nvSpPr>
        <p:spPr/>
        <p:txBody>
          <a:bodyPr/>
          <a:lstStyle/>
          <a:p>
            <a:fld id="{0A6B9BCD-069F-EE4C-A80E-1E6581EBDEA0}" type="slidenum">
              <a:rPr lang="en-US" smtClean="0"/>
              <a:t>12</a:t>
            </a:fld>
            <a:endParaRPr lang="en-US"/>
          </a:p>
        </p:txBody>
      </p:sp>
    </p:spTree>
    <p:extLst>
      <p:ext uri="{BB962C8B-B14F-4D97-AF65-F5344CB8AC3E}">
        <p14:creationId xmlns:p14="http://schemas.microsoft.com/office/powerpoint/2010/main" val="2247036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CDDD3700-18EF-693E-D21F-5EC927399427}"/>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7BC8EA88-83D7-B65C-B097-4DD98EEFEB5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Ben Duckworth</a:t>
            </a:r>
            <a:endParaRPr sz="1600"/>
          </a:p>
        </p:txBody>
      </p:sp>
      <p:sp>
        <p:nvSpPr>
          <p:cNvPr id="215" name="Google Shape;215;g33a88ab4cb0_2_4:notes">
            <a:extLst>
              <a:ext uri="{FF2B5EF4-FFF2-40B4-BE49-F238E27FC236}">
                <a16:creationId xmlns:a16="http://schemas.microsoft.com/office/drawing/2014/main" id="{C3829A1E-F815-3190-F637-CF9176CEB0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65984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C3021F9D-089D-3694-445B-18C415A917D0}"/>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8EDEC86E-B83A-5127-F9DF-C5200B5C10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BF86C661-BFD7-9240-C75D-347C4151314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E0CEB868-3C6C-3340-96E2-CFBACA2945E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extLst>
      <p:ext uri="{BB962C8B-B14F-4D97-AF65-F5344CB8AC3E}">
        <p14:creationId xmlns:p14="http://schemas.microsoft.com/office/powerpoint/2010/main" val="1295114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D47F8B18-79AB-A2F8-B9E7-F5F5FF089575}"/>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6CF2833A-D59A-209E-20F9-C7E44E927D4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6AB21923-1AC8-B077-E68A-39858E7CE41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AC9ADBDE-9923-0576-DCEE-EE4A1C15F22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Tree>
    <p:extLst>
      <p:ext uri="{BB962C8B-B14F-4D97-AF65-F5344CB8AC3E}">
        <p14:creationId xmlns:p14="http://schemas.microsoft.com/office/powerpoint/2010/main" val="1295248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A40EE32A-C86E-BA46-E590-21EA2F974321}"/>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4EDB0F03-EC5C-B297-12EF-B0C0855B2D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97207EDB-962B-4A8E-6E01-037B0114653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BE3DE23C-003B-5731-32D1-73B0CCDC657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Tree>
    <p:extLst>
      <p:ext uri="{BB962C8B-B14F-4D97-AF65-F5344CB8AC3E}">
        <p14:creationId xmlns:p14="http://schemas.microsoft.com/office/powerpoint/2010/main" val="719623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EE7D7370-0131-914B-3DA9-5E3A768966FD}"/>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A73B604E-62B5-7A22-CC6C-11FD19D4EDB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50FA20CC-206D-7DF4-6DA1-BF7957DFDDA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ADEBB930-7504-9B28-B398-C7AEB29CD9A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266083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62737A89-A0BE-3857-6CDB-4AC3B99841B8}"/>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DDE30524-4C01-4072-2980-C99E69987C2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1DF9687F-BD70-BECF-92FE-BF02A25BC99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91C220A9-81A3-022C-F632-98663313CFE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670788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F211EADE-DC76-41CD-ADB8-A899749D5707}"/>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DE3F3809-117B-23CC-FE5B-AF405ABF055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Ben Duckworth</a:t>
            </a:r>
            <a:endParaRPr sz="1600"/>
          </a:p>
        </p:txBody>
      </p:sp>
      <p:sp>
        <p:nvSpPr>
          <p:cNvPr id="215" name="Google Shape;215;g33a88ab4cb0_2_4:notes">
            <a:extLst>
              <a:ext uri="{FF2B5EF4-FFF2-40B4-BE49-F238E27FC236}">
                <a16:creationId xmlns:a16="http://schemas.microsoft.com/office/drawing/2014/main" id="{07EA412C-8FB3-E36F-B9A7-5AD95E52FC0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87976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0A2B786E-6297-0BC1-CA54-1CA26E2BC13F}"/>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38DF35AB-4C18-23E0-9868-258E3B71219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Ben Duckworth</a:t>
            </a:r>
            <a:endParaRPr sz="1600"/>
          </a:p>
        </p:txBody>
      </p:sp>
      <p:sp>
        <p:nvSpPr>
          <p:cNvPr id="215" name="Google Shape;215;g33a88ab4cb0_2_4:notes">
            <a:extLst>
              <a:ext uri="{FF2B5EF4-FFF2-40B4-BE49-F238E27FC236}">
                <a16:creationId xmlns:a16="http://schemas.microsoft.com/office/drawing/2014/main" id="{2B7B9D2D-403F-8604-C6F5-4F2B608F45A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8847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D3C22-3297-2611-18AD-0F779CD25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BB924-449D-E58D-0E77-AF1F7611E4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C2C8A9-4033-3D5C-A167-0B3F964FDE01}"/>
              </a:ext>
            </a:extLst>
          </p:cNvPr>
          <p:cNvSpPr>
            <a:spLocks noGrp="1"/>
          </p:cNvSpPr>
          <p:nvPr>
            <p:ph type="body" idx="1"/>
          </p:nvPr>
        </p:nvSpPr>
        <p:spPr/>
        <p:txBody>
          <a:bodyPr/>
          <a:lstStyle/>
          <a:p>
            <a:pPr marL="171450" indent="-171450">
              <a:lnSpc>
                <a:spcPct val="120000"/>
              </a:lnSpc>
              <a:spcBef>
                <a:spcPts val="1600"/>
              </a:spcBef>
              <a:buChar char="•"/>
            </a:pPr>
            <a:r>
              <a:rPr lang="en-GB"/>
              <a:t>Initially this will start with a series of online 101 introductory sessions that last </a:t>
            </a:r>
            <a:r>
              <a:rPr lang="en-GB" b="1"/>
              <a:t>45mins – 1hr</a:t>
            </a:r>
            <a:endParaRPr lang="en-GB"/>
          </a:p>
          <a:p>
            <a:pPr marL="171450" indent="-171450">
              <a:lnSpc>
                <a:spcPct val="120000"/>
              </a:lnSpc>
              <a:spcBef>
                <a:spcPts val="1600"/>
              </a:spcBef>
              <a:buChar char="•"/>
            </a:pPr>
            <a:r>
              <a:rPr lang="en-GB" b="1"/>
              <a:t>The topics all align with the different categories of the Digital Planning Maturity Assessment</a:t>
            </a:r>
            <a:endParaRPr lang="en-GB"/>
          </a:p>
          <a:p>
            <a:pPr marL="171450" indent="-171450">
              <a:lnSpc>
                <a:spcPct val="120000"/>
              </a:lnSpc>
              <a:spcBef>
                <a:spcPts val="1600"/>
              </a:spcBef>
              <a:buChar char="•"/>
            </a:pPr>
            <a:r>
              <a:rPr lang="en-GB" b="1"/>
              <a:t>They will take place on Wednesdays 11:30 - 12:30.</a:t>
            </a:r>
            <a:endParaRPr lang="en-GB"/>
          </a:p>
          <a:p>
            <a:pPr marL="171450" indent="-171450">
              <a:lnSpc>
                <a:spcPct val="120000"/>
              </a:lnSpc>
              <a:spcBef>
                <a:spcPts val="1600"/>
              </a:spcBef>
              <a:buChar char="•"/>
            </a:pPr>
            <a:r>
              <a:rPr lang="en-GB" b="1"/>
              <a:t>If you are unable to attend at that time, all sessions will be recorded</a:t>
            </a:r>
            <a:r>
              <a:rPr lang="en-GB"/>
              <a:t> and shared on ODP Hub.</a:t>
            </a:r>
          </a:p>
          <a:p>
            <a:pPr marL="171450" indent="-171450">
              <a:lnSpc>
                <a:spcPct val="120000"/>
              </a:lnSpc>
              <a:spcBef>
                <a:spcPts val="1600"/>
              </a:spcBef>
              <a:buChar char="•"/>
            </a:pPr>
            <a:r>
              <a:rPr lang="en-GB"/>
              <a:t>If you are part DPIF cohort 3, you will </a:t>
            </a:r>
            <a:r>
              <a:rPr lang="en-GB" b="1"/>
              <a:t>automatically receive an invite </a:t>
            </a:r>
            <a:r>
              <a:rPr lang="en-GB"/>
              <a:t>to each of the sessions - but attendance is optional!</a:t>
            </a:r>
            <a:br>
              <a:rPr lang="en-GB"/>
            </a:br>
            <a:r>
              <a:rPr lang="en-GB"/>
              <a:t>I'm sending out invites to all sessions today. </a:t>
            </a:r>
            <a:r>
              <a:rPr lang="en-GB" b="1"/>
              <a:t>If you haven't received any</a:t>
            </a:r>
            <a:r>
              <a:rPr lang="en-GB"/>
              <a:t>, please let me know and I will add you to the list. You are also welcome to </a:t>
            </a:r>
            <a:r>
              <a:rPr lang="en-GB" b="1"/>
              <a:t>forward these sessions to relevant colleagues. The first session is Agile 101. </a:t>
            </a:r>
            <a:r>
              <a:rPr lang="en-GB"/>
              <a:t>Apologies for the short </a:t>
            </a:r>
            <a:r>
              <a:rPr lang="en-GB" err="1"/>
              <a:t>notice.More</a:t>
            </a:r>
            <a:r>
              <a:rPr lang="en-GB"/>
              <a:t> in-depth in-person and online training will be announced shortly.</a:t>
            </a:r>
            <a:endParaRPr lang="en-US"/>
          </a:p>
          <a:p>
            <a:endParaRPr lang="en-US"/>
          </a:p>
        </p:txBody>
      </p:sp>
      <p:sp>
        <p:nvSpPr>
          <p:cNvPr id="4" name="Slide Number Placeholder 3">
            <a:extLst>
              <a:ext uri="{FF2B5EF4-FFF2-40B4-BE49-F238E27FC236}">
                <a16:creationId xmlns:a16="http://schemas.microsoft.com/office/drawing/2014/main" id="{08765400-7F9A-4AC5-ABB7-AB37B043AC3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89288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33DA7-F71D-3234-FE45-0361636FF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A52E7-C564-5371-3D48-7ED29987B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96622-920E-9C35-8B47-81C5E78A0C3A}"/>
              </a:ext>
            </a:extLst>
          </p:cNvPr>
          <p:cNvSpPr>
            <a:spLocks noGrp="1"/>
          </p:cNvSpPr>
          <p:nvPr>
            <p:ph type="body" idx="1"/>
          </p:nvPr>
        </p:nvSpPr>
        <p:spPr/>
        <p:txBody>
          <a:bodyPr/>
          <a:lstStyle/>
          <a:p>
            <a:pPr marL="171450" indent="-171450">
              <a:lnSpc>
                <a:spcPct val="120000"/>
              </a:lnSpc>
              <a:spcBef>
                <a:spcPts val="1600"/>
              </a:spcBef>
              <a:buChar char="•"/>
            </a:pPr>
            <a:r>
              <a:rPr lang="en-GB"/>
              <a:t>Initially this will start with a series of online 101 introductory sessions that last </a:t>
            </a:r>
            <a:r>
              <a:rPr lang="en-GB" b="1"/>
              <a:t>45mins – 1hr</a:t>
            </a:r>
            <a:endParaRPr lang="en-GB"/>
          </a:p>
          <a:p>
            <a:pPr marL="171450" indent="-171450">
              <a:lnSpc>
                <a:spcPct val="120000"/>
              </a:lnSpc>
              <a:spcBef>
                <a:spcPts val="1600"/>
              </a:spcBef>
              <a:buChar char="•"/>
            </a:pPr>
            <a:r>
              <a:rPr lang="en-GB" b="1"/>
              <a:t>The topics all align with the different categories of the Digital Planning Maturity Assessment</a:t>
            </a:r>
            <a:endParaRPr lang="en-GB"/>
          </a:p>
          <a:p>
            <a:pPr marL="171450" indent="-171450">
              <a:lnSpc>
                <a:spcPct val="120000"/>
              </a:lnSpc>
              <a:spcBef>
                <a:spcPts val="1600"/>
              </a:spcBef>
              <a:buChar char="•"/>
            </a:pPr>
            <a:r>
              <a:rPr lang="en-GB" b="1"/>
              <a:t>They will take place on Wednesdays 11:30 - 12:30.</a:t>
            </a:r>
            <a:endParaRPr lang="en-GB"/>
          </a:p>
          <a:p>
            <a:pPr marL="171450" indent="-171450">
              <a:lnSpc>
                <a:spcPct val="120000"/>
              </a:lnSpc>
              <a:spcBef>
                <a:spcPts val="1600"/>
              </a:spcBef>
              <a:buChar char="•"/>
            </a:pPr>
            <a:r>
              <a:rPr lang="en-GB" b="1"/>
              <a:t>If you are unable to attend at that time, all sessions will be recorded</a:t>
            </a:r>
            <a:r>
              <a:rPr lang="en-GB"/>
              <a:t> and shared on ODP Hub.</a:t>
            </a:r>
          </a:p>
          <a:p>
            <a:pPr marL="171450" indent="-171450">
              <a:lnSpc>
                <a:spcPct val="120000"/>
              </a:lnSpc>
              <a:spcBef>
                <a:spcPts val="1600"/>
              </a:spcBef>
              <a:buChar char="•"/>
            </a:pPr>
            <a:r>
              <a:rPr lang="en-GB"/>
              <a:t>If you are part DPIF cohort 3, you will </a:t>
            </a:r>
            <a:r>
              <a:rPr lang="en-GB" b="1"/>
              <a:t>automatically receive an invite </a:t>
            </a:r>
            <a:r>
              <a:rPr lang="en-GB"/>
              <a:t>to each of the sessions - but attendance is optional!</a:t>
            </a:r>
            <a:br>
              <a:rPr lang="en-GB"/>
            </a:br>
            <a:r>
              <a:rPr lang="en-GB"/>
              <a:t>I'm sending out invites to all sessions today. </a:t>
            </a:r>
            <a:r>
              <a:rPr lang="en-GB" b="1"/>
              <a:t>If you haven't received any</a:t>
            </a:r>
            <a:r>
              <a:rPr lang="en-GB"/>
              <a:t>, please let me know and I will add you to the list. You are also welcome to </a:t>
            </a:r>
            <a:r>
              <a:rPr lang="en-GB" b="1"/>
              <a:t>forward these sessions to relevant colleagues. The first session is Agile 101. </a:t>
            </a:r>
            <a:r>
              <a:rPr lang="en-GB"/>
              <a:t>Apologies for the short </a:t>
            </a:r>
            <a:r>
              <a:rPr lang="en-GB" err="1"/>
              <a:t>notice.More</a:t>
            </a:r>
            <a:r>
              <a:rPr lang="en-GB"/>
              <a:t> in-depth in-person and online training will be announced shortly.</a:t>
            </a:r>
            <a:endParaRPr lang="en-US"/>
          </a:p>
          <a:p>
            <a:endParaRPr lang="en-US"/>
          </a:p>
        </p:txBody>
      </p:sp>
      <p:sp>
        <p:nvSpPr>
          <p:cNvPr id="4" name="Slide Number Placeholder 3">
            <a:extLst>
              <a:ext uri="{FF2B5EF4-FFF2-40B4-BE49-F238E27FC236}">
                <a16:creationId xmlns:a16="http://schemas.microsoft.com/office/drawing/2014/main" id="{D6FA02E3-FB69-C9E7-DD04-3E08D8A3E56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8488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D1F9FBFA-EDB6-82C9-573A-9434AB6AAB31}"/>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976EC40A-EE72-72E1-850A-C93EB9D1C89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Ben Duckworth</a:t>
            </a:r>
            <a:endParaRPr sz="1600"/>
          </a:p>
        </p:txBody>
      </p:sp>
      <p:sp>
        <p:nvSpPr>
          <p:cNvPr id="215" name="Google Shape;215;g33a88ab4cb0_2_4:notes">
            <a:extLst>
              <a:ext uri="{FF2B5EF4-FFF2-40B4-BE49-F238E27FC236}">
                <a16:creationId xmlns:a16="http://schemas.microsoft.com/office/drawing/2014/main" id="{4044D154-58A9-1206-91B2-DA059C0B72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6763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796ABA93-6C28-BD83-E9A7-2A5AEA1C6012}"/>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0E70FE0A-DA01-CA2B-636D-4D08864AD14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7781834D-D2EE-F4A0-0AA4-3EFDD4CD3F6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62364354-1676-864B-7D1E-994511AE25B1}"/>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2981851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1286A400-29FE-D288-5A1C-76030F0EAB4F}"/>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915B4020-9679-26FB-D7AB-9584C0580C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DB47752A-0BAF-8733-8FF8-0D7D76E3504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A750249B-F5B9-447F-7359-11306C664B2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20710619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DC3E3E38-69A7-4AD1-5336-EA5DBBF8261F}"/>
            </a:ext>
          </a:extLst>
        </p:cNvPr>
        <p:cNvGrpSpPr/>
        <p:nvPr/>
      </p:nvGrpSpPr>
      <p:grpSpPr>
        <a:xfrm>
          <a:off x="0" y="0"/>
          <a:ext cx="0" cy="0"/>
          <a:chOff x="0" y="0"/>
          <a:chExt cx="0" cy="0"/>
        </a:xfrm>
      </p:grpSpPr>
      <p:sp>
        <p:nvSpPr>
          <p:cNvPr id="224" name="Google Shape;224;g33a88ab4cb0_2_24:notes">
            <a:extLst>
              <a:ext uri="{FF2B5EF4-FFF2-40B4-BE49-F238E27FC236}">
                <a16:creationId xmlns:a16="http://schemas.microsoft.com/office/drawing/2014/main" id="{62D0C668-048B-FF24-4F46-2C6E62463F6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a:extLst>
              <a:ext uri="{FF2B5EF4-FFF2-40B4-BE49-F238E27FC236}">
                <a16:creationId xmlns:a16="http://schemas.microsoft.com/office/drawing/2014/main" id="{33EC2A82-6E70-2004-DFB1-03E2BA98FDD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a:extLst>
              <a:ext uri="{FF2B5EF4-FFF2-40B4-BE49-F238E27FC236}">
                <a16:creationId xmlns:a16="http://schemas.microsoft.com/office/drawing/2014/main" id="{ACB14A1A-7697-315D-D6F6-997CC19B04F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2913044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A4866-91F1-FC55-B6F1-892D9D92A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E30CF-4615-1AA3-5617-42A0D86EC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0F317-5DB8-DE4D-24F4-4FDF86D34DA1}"/>
              </a:ext>
            </a:extLst>
          </p:cNvPr>
          <p:cNvSpPr>
            <a:spLocks noGrp="1"/>
          </p:cNvSpPr>
          <p:nvPr>
            <p:ph type="body" idx="1"/>
          </p:nvPr>
        </p:nvSpPr>
        <p:spPr/>
        <p:txBody>
          <a:bodyPr/>
          <a:lstStyle/>
          <a:p>
            <a:pPr marL="171450" indent="-171450">
              <a:lnSpc>
                <a:spcPct val="120000"/>
              </a:lnSpc>
              <a:spcBef>
                <a:spcPts val="1600"/>
              </a:spcBef>
              <a:buChar char="•"/>
            </a:pPr>
            <a:r>
              <a:rPr lang="en-GB"/>
              <a:t>Initially this will start with a series of online 101 introductory sessions that last </a:t>
            </a:r>
            <a:r>
              <a:rPr lang="en-GB" b="1"/>
              <a:t>45mins – 1hr</a:t>
            </a:r>
            <a:endParaRPr lang="en-GB"/>
          </a:p>
          <a:p>
            <a:pPr marL="171450" indent="-171450">
              <a:lnSpc>
                <a:spcPct val="120000"/>
              </a:lnSpc>
              <a:spcBef>
                <a:spcPts val="1600"/>
              </a:spcBef>
              <a:buChar char="•"/>
            </a:pPr>
            <a:r>
              <a:rPr lang="en-GB" b="1"/>
              <a:t>The topics all align with the different categories of the Digital Planning Maturity Assessment</a:t>
            </a:r>
            <a:endParaRPr lang="en-GB"/>
          </a:p>
          <a:p>
            <a:pPr marL="171450" indent="-171450">
              <a:lnSpc>
                <a:spcPct val="120000"/>
              </a:lnSpc>
              <a:spcBef>
                <a:spcPts val="1600"/>
              </a:spcBef>
              <a:buChar char="•"/>
            </a:pPr>
            <a:r>
              <a:rPr lang="en-GB" b="1"/>
              <a:t>They will take place on Wednesdays 11:30 - 12:30.</a:t>
            </a:r>
            <a:endParaRPr lang="en-GB"/>
          </a:p>
          <a:p>
            <a:pPr marL="171450" indent="-171450">
              <a:lnSpc>
                <a:spcPct val="120000"/>
              </a:lnSpc>
              <a:spcBef>
                <a:spcPts val="1600"/>
              </a:spcBef>
              <a:buChar char="•"/>
            </a:pPr>
            <a:r>
              <a:rPr lang="en-GB" b="1"/>
              <a:t>If you are unable to attend at that time, all sessions will be recorded</a:t>
            </a:r>
            <a:r>
              <a:rPr lang="en-GB"/>
              <a:t> and shared on ODP Hub.</a:t>
            </a:r>
          </a:p>
          <a:p>
            <a:pPr marL="171450" indent="-171450">
              <a:lnSpc>
                <a:spcPct val="120000"/>
              </a:lnSpc>
              <a:spcBef>
                <a:spcPts val="1600"/>
              </a:spcBef>
              <a:buChar char="•"/>
            </a:pPr>
            <a:r>
              <a:rPr lang="en-GB"/>
              <a:t>If you are part DPIF cohort 3, you will </a:t>
            </a:r>
            <a:r>
              <a:rPr lang="en-GB" b="1"/>
              <a:t>automatically receive an invite </a:t>
            </a:r>
            <a:r>
              <a:rPr lang="en-GB"/>
              <a:t>to each of the sessions - but attendance is optional!</a:t>
            </a:r>
            <a:br>
              <a:rPr lang="en-GB"/>
            </a:br>
            <a:r>
              <a:rPr lang="en-GB"/>
              <a:t>I'm sending out invites to all sessions today. </a:t>
            </a:r>
            <a:r>
              <a:rPr lang="en-GB" b="1"/>
              <a:t>If you haven't received any</a:t>
            </a:r>
            <a:r>
              <a:rPr lang="en-GB"/>
              <a:t>, please let me know and I will add you to the list. You are also welcome to </a:t>
            </a:r>
            <a:r>
              <a:rPr lang="en-GB" b="1"/>
              <a:t>forward these sessions to relevant colleagues. The first session is Agile 101. </a:t>
            </a:r>
            <a:r>
              <a:rPr lang="en-GB"/>
              <a:t>Apologies for the short </a:t>
            </a:r>
            <a:r>
              <a:rPr lang="en-GB" err="1"/>
              <a:t>notice.More</a:t>
            </a:r>
            <a:r>
              <a:rPr lang="en-GB"/>
              <a:t> in-depth in-person and online training will be announced shortly.</a:t>
            </a:r>
            <a:endParaRPr lang="en-US"/>
          </a:p>
          <a:p>
            <a:endParaRPr lang="en-US"/>
          </a:p>
        </p:txBody>
      </p:sp>
      <p:sp>
        <p:nvSpPr>
          <p:cNvPr id="4" name="Slide Number Placeholder 3">
            <a:extLst>
              <a:ext uri="{FF2B5EF4-FFF2-40B4-BE49-F238E27FC236}">
                <a16:creationId xmlns:a16="http://schemas.microsoft.com/office/drawing/2014/main" id="{969583C9-AFA9-FB61-AF7C-1C430FDF0B2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9236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3a88ab4cb0_2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3a88ab4cb0_2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a:t>Tom</a:t>
            </a:r>
            <a:endParaRPr sz="1100"/>
          </a:p>
          <a:p>
            <a:pPr marL="0" lvl="0" indent="0" algn="l" rtl="0">
              <a:lnSpc>
                <a:spcPct val="100000"/>
              </a:lnSpc>
              <a:spcBef>
                <a:spcPts val="0"/>
              </a:spcBef>
              <a:spcAft>
                <a:spcPts val="0"/>
              </a:spcAft>
              <a:buSzPts val="1400"/>
              <a:buNone/>
            </a:pPr>
            <a:endParaRPr sz="1600"/>
          </a:p>
          <a:p>
            <a:pPr marL="0" lvl="0" indent="0" algn="l" rtl="0">
              <a:lnSpc>
                <a:spcPct val="100000"/>
              </a:lnSpc>
              <a:spcBef>
                <a:spcPts val="0"/>
              </a:spcBef>
              <a:spcAft>
                <a:spcPts val="0"/>
              </a:spcAft>
              <a:buSzPts val="1400"/>
              <a:buNone/>
            </a:pPr>
            <a:endParaRPr lang="en-US" sz="16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26" name="Google Shape;226;g33a88ab4cb0_2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32380281-BD72-94ED-4A50-90835749C641}"/>
            </a:ext>
          </a:extLst>
        </p:cNvPr>
        <p:cNvGrpSpPr/>
        <p:nvPr/>
      </p:nvGrpSpPr>
      <p:grpSpPr>
        <a:xfrm>
          <a:off x="0" y="0"/>
          <a:ext cx="0" cy="0"/>
          <a:chOff x="0" y="0"/>
          <a:chExt cx="0" cy="0"/>
        </a:xfrm>
      </p:grpSpPr>
      <p:sp>
        <p:nvSpPr>
          <p:cNvPr id="231" name="Google Shape;231;g33a88ab4cb0_2_16:notes">
            <a:extLst>
              <a:ext uri="{FF2B5EF4-FFF2-40B4-BE49-F238E27FC236}">
                <a16:creationId xmlns:a16="http://schemas.microsoft.com/office/drawing/2014/main" id="{72F53F15-111D-507D-41CB-D2888267439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g33a88ab4cb0_2_16:notes">
            <a:extLst>
              <a:ext uri="{FF2B5EF4-FFF2-40B4-BE49-F238E27FC236}">
                <a16:creationId xmlns:a16="http://schemas.microsoft.com/office/drawing/2014/main" id="{2FBFA5AA-53B4-1920-3073-B1EA2723AB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2526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1">
  <p:cSld name="Section Header-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13" descr="A group of people posing for a photo&#10;&#10;Description automatically generated"/>
          <p:cNvPicPr preferRelativeResize="0"/>
          <p:nvPr/>
        </p:nvPicPr>
        <p:blipFill rotWithShape="1">
          <a:blip r:embed="rId3">
            <a:alphaModFix/>
          </a:blip>
          <a:srcRect/>
          <a:stretch/>
        </p:blipFill>
        <p:spPr>
          <a:xfrm>
            <a:off x="-1" y="0"/>
            <a:ext cx="12192001" cy="6858000"/>
          </a:xfrm>
          <a:prstGeom prst="rect">
            <a:avLst/>
          </a:prstGeom>
          <a:noFill/>
          <a:ln>
            <a:noFill/>
          </a:ln>
        </p:spPr>
      </p:pic>
      <p:pic>
        <p:nvPicPr>
          <p:cNvPr id="19" name="Google Shape;19;p13" descr="A black and purple rectangle&#10;&#10;Description automatically generated"/>
          <p:cNvPicPr preferRelativeResize="0"/>
          <p:nvPr/>
        </p:nvPicPr>
        <p:blipFill rotWithShape="1">
          <a:blip r:embed="rId4">
            <a:alphaModFix/>
          </a:blip>
          <a:srcRect/>
          <a:stretch/>
        </p:blipFill>
        <p:spPr>
          <a:xfrm>
            <a:off x="-14116" y="1102936"/>
            <a:ext cx="12206117" cy="5797905"/>
          </a:xfrm>
          <a:prstGeom prst="rect">
            <a:avLst/>
          </a:prstGeom>
          <a:noFill/>
          <a:ln>
            <a:noFill/>
          </a:ln>
        </p:spPr>
      </p:pic>
      <p:sp>
        <p:nvSpPr>
          <p:cNvPr id="20" name="Google Shape;20;p13"/>
          <p:cNvSpPr txBox="1">
            <a:spLocks noGrp="1"/>
          </p:cNvSpPr>
          <p:nvPr>
            <p:ph type="body" idx="1"/>
          </p:nvPr>
        </p:nvSpPr>
        <p:spPr>
          <a:xfrm>
            <a:off x="253223" y="3731071"/>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21" name="Google Shape;21;p13" descr="A black background with white text&#10;&#10;Description automatically generated"/>
          <p:cNvPicPr preferRelativeResize="0"/>
          <p:nvPr/>
        </p:nvPicPr>
        <p:blipFill rotWithShape="1">
          <a:blip r:embed="rId5">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14"/>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dk1"/>
              </a:buClr>
              <a:buSzPts val="3600"/>
              <a:buFont typeface="Arial"/>
              <a:buChar char="•"/>
              <a:defRPr>
                <a:solidFill>
                  <a:srgbClr val="171717"/>
                </a:solidFill>
              </a:defRPr>
            </a:lvl1pPr>
            <a:lvl2pPr marL="914400" lvl="1" indent="-419100" algn="l">
              <a:lnSpc>
                <a:spcPct val="144000"/>
              </a:lnSpc>
              <a:spcBef>
                <a:spcPts val="500"/>
              </a:spcBef>
              <a:spcAft>
                <a:spcPts val="0"/>
              </a:spcAft>
              <a:buSzPts val="3000"/>
              <a:buChar char="•"/>
              <a:defRPr>
                <a:solidFill>
                  <a:srgbClr val="171717"/>
                </a:solidFill>
              </a:defRPr>
            </a:lvl2pPr>
            <a:lvl3pPr marL="1371600" lvl="2" indent="-400050" algn="l">
              <a:lnSpc>
                <a:spcPct val="160000"/>
              </a:lnSpc>
              <a:spcBef>
                <a:spcPts val="500"/>
              </a:spcBef>
              <a:spcAft>
                <a:spcPts val="0"/>
              </a:spcAft>
              <a:buSzPts val="2700"/>
              <a:buChar char="•"/>
              <a:defRPr>
                <a:solidFill>
                  <a:srgbClr val="171717"/>
                </a:solidFill>
              </a:defRPr>
            </a:lvl3pPr>
            <a:lvl4pPr marL="1828800" lvl="3" indent="-381000" algn="l">
              <a:lnSpc>
                <a:spcPct val="180000"/>
              </a:lnSpc>
              <a:spcBef>
                <a:spcPts val="500"/>
              </a:spcBef>
              <a:spcAft>
                <a:spcPts val="0"/>
              </a:spcAft>
              <a:buSzPts val="2400"/>
              <a:buChar char="•"/>
              <a:defRPr>
                <a:solidFill>
                  <a:srgbClr val="171717"/>
                </a:solidFill>
              </a:defRPr>
            </a:lvl4pPr>
            <a:lvl5pPr marL="2286000" lvl="4" indent="-381000" algn="l">
              <a:lnSpc>
                <a:spcPct val="180000"/>
              </a:lnSpc>
              <a:spcBef>
                <a:spcPts val="500"/>
              </a:spcBef>
              <a:spcAft>
                <a:spcPts val="0"/>
              </a:spcAft>
              <a:buSzPts val="2400"/>
              <a:buChar char="•"/>
              <a:defRPr>
                <a:solidFill>
                  <a:srgbClr val="171717"/>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5" name="Google Shape;25;p1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 Hibiscus">
  <p:cSld name="Title Slide - Hibiscus">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15"/>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15"/>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0" name="Google Shape;30;p15"/>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31" name="Google Shape;31;p15"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32"/>
        <p:cNvGrpSpPr/>
        <p:nvPr/>
      </p:nvGrpSpPr>
      <p:grpSpPr>
        <a:xfrm>
          <a:off x="0" y="0"/>
          <a:ext cx="0" cy="0"/>
          <a:chOff x="0" y="0"/>
          <a:chExt cx="0" cy="0"/>
        </a:xfrm>
      </p:grpSpPr>
      <p:sp>
        <p:nvSpPr>
          <p:cNvPr id="33" name="Google Shape;33;g2e85e04905a_1_90"/>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g2e85e04905a_1_90"/>
          <p:cNvSpPr txBox="1">
            <a:spLocks noGrp="1"/>
          </p:cNvSpPr>
          <p:nvPr>
            <p:ph type="body" idx="1"/>
          </p:nvPr>
        </p:nvSpPr>
        <p:spPr>
          <a:xfrm>
            <a:off x="609600" y="1604640"/>
            <a:ext cx="10972500" cy="397710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228600" algn="l">
              <a:lnSpc>
                <a:spcPct val="160000"/>
              </a:lnSpc>
              <a:spcBef>
                <a:spcPts val="500"/>
              </a:spcBef>
              <a:spcAft>
                <a:spcPts val="0"/>
              </a:spcAft>
              <a:buSzPts val="2700"/>
              <a:buNone/>
              <a:defRPr/>
            </a:lvl3pPr>
            <a:lvl4pPr marL="1828800" lvl="3" indent="-228600" algn="l">
              <a:lnSpc>
                <a:spcPct val="180000"/>
              </a:lnSpc>
              <a:spcBef>
                <a:spcPts val="500"/>
              </a:spcBef>
              <a:spcAft>
                <a:spcPts val="0"/>
              </a:spcAft>
              <a:buSzPts val="2400"/>
              <a:buNone/>
              <a:defRPr/>
            </a:lvl4pPr>
            <a:lvl5pPr marL="2286000" lvl="4" indent="-228600" algn="l">
              <a:lnSpc>
                <a:spcPct val="180000"/>
              </a:lnSpc>
              <a:spcBef>
                <a:spcPts val="500"/>
              </a:spcBef>
              <a:spcAft>
                <a:spcPts val="0"/>
              </a:spcAft>
              <a:buSzPts val="2400"/>
              <a:buNone/>
              <a:defRPr/>
            </a:lvl5pPr>
            <a:lvl6pPr marL="2743200" lvl="5" indent="-228600" algn="l">
              <a:lnSpc>
                <a:spcPct val="90000"/>
              </a:lnSpc>
              <a:spcBef>
                <a:spcPts val="500"/>
              </a:spcBef>
              <a:spcAft>
                <a:spcPts val="0"/>
              </a:spcAft>
              <a:buSzPts val="1800"/>
              <a:buNone/>
              <a:defRPr/>
            </a:lvl6pPr>
            <a:lvl7pPr marL="3200400" lvl="6" indent="-228600" algn="l">
              <a:lnSpc>
                <a:spcPct val="90000"/>
              </a:lnSpc>
              <a:spcBef>
                <a:spcPts val="500"/>
              </a:spcBef>
              <a:spcAft>
                <a:spcPts val="0"/>
              </a:spcAft>
              <a:buSzPts val="1800"/>
              <a:buNone/>
              <a:defRPr/>
            </a:lvl7pPr>
            <a:lvl8pPr marL="3657600" lvl="7" indent="-228600" algn="l">
              <a:lnSpc>
                <a:spcPct val="90000"/>
              </a:lnSpc>
              <a:spcBef>
                <a:spcPts val="500"/>
              </a:spcBef>
              <a:spcAft>
                <a:spcPts val="0"/>
              </a:spcAft>
              <a:buSzPts val="1800"/>
              <a:buNone/>
              <a:defRPr/>
            </a:lvl8pPr>
            <a:lvl9pPr marL="4114800" lvl="8" indent="-228600" algn="l">
              <a:lnSpc>
                <a:spcPct val="90000"/>
              </a:lnSpc>
              <a:spcBef>
                <a:spcPts val="500"/>
              </a:spcBef>
              <a:spcAft>
                <a:spcPts val="0"/>
              </a:spcAft>
              <a:buSzPts val="1800"/>
              <a:buNone/>
              <a:defRPr/>
            </a:lvl9pPr>
          </a:lstStyle>
          <a:p>
            <a:endParaRPr/>
          </a:p>
        </p:txBody>
      </p:sp>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16"/>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Lexend Medium"/>
              <a:buNone/>
              <a:defRPr b="1" i="0">
                <a:latin typeface="Lexend Medium"/>
                <a:ea typeface="Lexend Medium"/>
                <a:cs typeface="Lexend Medium"/>
                <a:sym typeface="Lexend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6"/>
          <p:cNvSpPr txBox="1">
            <a:spLocks noGrp="1"/>
          </p:cNvSpPr>
          <p:nvPr>
            <p:ph type="body" idx="1"/>
          </p:nvPr>
        </p:nvSpPr>
        <p:spPr>
          <a:xfrm>
            <a:off x="604837" y="1836692"/>
            <a:ext cx="5331013" cy="4161569"/>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dk1"/>
              </a:buClr>
              <a:buSzPts val="3600"/>
              <a:buFont typeface="Arial"/>
              <a:buChar char="•"/>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6"/>
          <p:cNvSpPr txBox="1">
            <a:spLocks noGrp="1"/>
          </p:cNvSpPr>
          <p:nvPr>
            <p:ph type="body" idx="2"/>
          </p:nvPr>
        </p:nvSpPr>
        <p:spPr>
          <a:xfrm>
            <a:off x="6256152" y="1836692"/>
            <a:ext cx="5331013" cy="4161569"/>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dk1"/>
              </a:buClr>
              <a:buSzPts val="3600"/>
              <a:buFont typeface="Arial"/>
              <a:buChar char="•"/>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9" name="Google Shape;39;p16"/>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Outro Slide">
  <p:cSld name="Outro Slide">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21"/>
          <p:cNvSpPr txBox="1">
            <a:spLocks noGrp="1"/>
          </p:cNvSpPr>
          <p:nvPr>
            <p:ph type="subTitle" idx="1"/>
          </p:nvPr>
        </p:nvSpPr>
        <p:spPr>
          <a:xfrm>
            <a:off x="587374" y="2860005"/>
            <a:ext cx="7889651" cy="184958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21"/>
          <p:cNvSpPr txBox="1">
            <a:spLocks noGrp="1"/>
          </p:cNvSpPr>
          <p:nvPr>
            <p:ph type="title"/>
          </p:nvPr>
        </p:nvSpPr>
        <p:spPr>
          <a:xfrm>
            <a:off x="587374" y="225425"/>
            <a:ext cx="7889652"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3" name="Google Shape;43;p21"/>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44" name="Google Shape;44;p21"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7" name="Google Shape;47;p35"/>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g31b4d94bd81_6_502"/>
          <p:cNvSpPr txBox="1">
            <a:spLocks noGrp="1"/>
          </p:cNvSpPr>
          <p:nvPr>
            <p:ph type="ctrTitle"/>
          </p:nvPr>
        </p:nvSpPr>
        <p:spPr>
          <a:xfrm>
            <a:off x="415611" y="992767"/>
            <a:ext cx="11360700" cy="27369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50" name="Google Shape;50;g31b4d94bd81_6_502"/>
          <p:cNvSpPr txBox="1">
            <a:spLocks noGrp="1"/>
          </p:cNvSpPr>
          <p:nvPr>
            <p:ph type="subTitle" idx="1"/>
          </p:nvPr>
        </p:nvSpPr>
        <p:spPr>
          <a:xfrm>
            <a:off x="415600" y="3778833"/>
            <a:ext cx="11360700" cy="10569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3700"/>
              <a:buNone/>
              <a:defRPr sz="3700"/>
            </a:lvl1pPr>
            <a:lvl2pPr lvl="1" algn="ctr">
              <a:lnSpc>
                <a:spcPct val="100000"/>
              </a:lnSpc>
              <a:spcBef>
                <a:spcPts val="500"/>
              </a:spcBef>
              <a:spcAft>
                <a:spcPts val="0"/>
              </a:spcAft>
              <a:buSzPts val="3700"/>
              <a:buNone/>
              <a:defRPr sz="3700"/>
            </a:lvl2pPr>
            <a:lvl3pPr lvl="2" algn="ctr">
              <a:lnSpc>
                <a:spcPct val="100000"/>
              </a:lnSpc>
              <a:spcBef>
                <a:spcPts val="500"/>
              </a:spcBef>
              <a:spcAft>
                <a:spcPts val="0"/>
              </a:spcAft>
              <a:buSzPts val="3700"/>
              <a:buNone/>
              <a:defRPr sz="3700"/>
            </a:lvl3pPr>
            <a:lvl4pPr lvl="3" algn="ctr">
              <a:lnSpc>
                <a:spcPct val="100000"/>
              </a:lnSpc>
              <a:spcBef>
                <a:spcPts val="500"/>
              </a:spcBef>
              <a:spcAft>
                <a:spcPts val="0"/>
              </a:spcAft>
              <a:buSzPts val="3700"/>
              <a:buNone/>
              <a:defRPr sz="3700"/>
            </a:lvl4pPr>
            <a:lvl5pPr lvl="4" algn="ctr">
              <a:lnSpc>
                <a:spcPct val="100000"/>
              </a:lnSpc>
              <a:spcBef>
                <a:spcPts val="500"/>
              </a:spcBef>
              <a:spcAft>
                <a:spcPts val="0"/>
              </a:spcAft>
              <a:buSzPts val="3700"/>
              <a:buNone/>
              <a:defRPr sz="3700"/>
            </a:lvl5pPr>
            <a:lvl6pPr lvl="5" algn="ctr">
              <a:lnSpc>
                <a:spcPct val="100000"/>
              </a:lnSpc>
              <a:spcBef>
                <a:spcPts val="500"/>
              </a:spcBef>
              <a:spcAft>
                <a:spcPts val="0"/>
              </a:spcAft>
              <a:buSzPts val="3700"/>
              <a:buNone/>
              <a:defRPr sz="3700"/>
            </a:lvl6pPr>
            <a:lvl7pPr lvl="6" algn="ctr">
              <a:lnSpc>
                <a:spcPct val="100000"/>
              </a:lnSpc>
              <a:spcBef>
                <a:spcPts val="500"/>
              </a:spcBef>
              <a:spcAft>
                <a:spcPts val="0"/>
              </a:spcAft>
              <a:buSzPts val="3700"/>
              <a:buNone/>
              <a:defRPr sz="3700"/>
            </a:lvl7pPr>
            <a:lvl8pPr lvl="7" algn="ctr">
              <a:lnSpc>
                <a:spcPct val="100000"/>
              </a:lnSpc>
              <a:spcBef>
                <a:spcPts val="500"/>
              </a:spcBef>
              <a:spcAft>
                <a:spcPts val="0"/>
              </a:spcAft>
              <a:buSzPts val="3700"/>
              <a:buNone/>
              <a:defRPr sz="3700"/>
            </a:lvl8pPr>
            <a:lvl9pPr lvl="8" algn="ctr">
              <a:lnSpc>
                <a:spcPct val="100000"/>
              </a:lnSpc>
              <a:spcBef>
                <a:spcPts val="500"/>
              </a:spcBef>
              <a:spcAft>
                <a:spcPts val="0"/>
              </a:spcAft>
              <a:buSzPts val="3700"/>
              <a:buNone/>
              <a:defRPr sz="3700"/>
            </a:lvl9pPr>
          </a:lstStyle>
          <a:p>
            <a:endParaRPr/>
          </a:p>
        </p:txBody>
      </p:sp>
      <p:sp>
        <p:nvSpPr>
          <p:cNvPr id="51" name="Google Shape;51;g31b4d94bd81_6_502"/>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with logo" type="blank">
  <p:cSld name="BLANK">
    <p:spTree>
      <p:nvGrpSpPr>
        <p:cNvPr id="1" name="Shape 52"/>
        <p:cNvGrpSpPr/>
        <p:nvPr/>
      </p:nvGrpSpPr>
      <p:grpSpPr>
        <a:xfrm>
          <a:off x="0" y="0"/>
          <a:ext cx="0" cy="0"/>
          <a:chOff x="0" y="0"/>
          <a:chExt cx="0" cy="0"/>
        </a:xfrm>
      </p:grpSpPr>
    </p:spTree>
  </p:cSld>
  <p:clrMapOvr>
    <a:masterClrMapping/>
  </p:clrMapOvr>
  <p:transition spd="med">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53"/>
        <p:cNvGrpSpPr/>
        <p:nvPr/>
      </p:nvGrpSpPr>
      <p:grpSpPr>
        <a:xfrm>
          <a:off x="0" y="0"/>
          <a:ext cx="0" cy="0"/>
          <a:chOff x="0" y="0"/>
          <a:chExt cx="0" cy="0"/>
        </a:xfrm>
      </p:grpSpPr>
    </p:spTree>
  </p:cSld>
  <p:clrMapOvr>
    <a:masterClrMapping/>
  </p:clrMapOvr>
  <p:transition spd="med">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4"/>
        <p:cNvGrpSpPr/>
        <p:nvPr/>
      </p:nvGrpSpPr>
      <p:grpSpPr>
        <a:xfrm>
          <a:off x="0" y="0"/>
          <a:ext cx="0" cy="0"/>
          <a:chOff x="0" y="0"/>
          <a:chExt cx="0" cy="0"/>
        </a:xfrm>
      </p:grpSpPr>
      <p:sp>
        <p:nvSpPr>
          <p:cNvPr id="55" name="Google Shape;55;g2f7c65e8e7d_0_228"/>
          <p:cNvSpPr txBox="1">
            <a:spLocks noGrp="1"/>
          </p:cNvSpPr>
          <p:nvPr>
            <p:ph type="title"/>
          </p:nvPr>
        </p:nvSpPr>
        <p:spPr>
          <a:xfrm>
            <a:off x="653667" y="600200"/>
            <a:ext cx="8490300" cy="5454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56" name="Google Shape;56;g2f7c65e8e7d_0_228"/>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57"/>
        <p:cNvGrpSpPr/>
        <p:nvPr/>
      </p:nvGrpSpPr>
      <p:grpSpPr>
        <a:xfrm>
          <a:off x="0" y="0"/>
          <a:ext cx="0" cy="0"/>
          <a:chOff x="0" y="0"/>
          <a:chExt cx="0" cy="0"/>
        </a:xfrm>
      </p:grpSpPr>
    </p:spTree>
  </p:cSld>
  <p:clrMapOvr>
    <a:masterClrMapping/>
  </p:clrMapOvr>
  <p:transition spd="med">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g2f7c097412e_0_166"/>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2f7c097412e_0_166"/>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SzPts val="3600"/>
              <a:buChar char="•"/>
              <a:defRPr/>
            </a:lvl1pPr>
            <a:lvl2pPr marL="914400" lvl="1" indent="-419100" algn="l">
              <a:lnSpc>
                <a:spcPct val="144000"/>
              </a:lnSpc>
              <a:spcBef>
                <a:spcPts val="500"/>
              </a:spcBef>
              <a:spcAft>
                <a:spcPts val="0"/>
              </a:spcAft>
              <a:buSzPts val="3000"/>
              <a:buChar char="•"/>
              <a:defRPr/>
            </a:lvl2pPr>
            <a:lvl3pPr marL="1371600" lvl="2" indent="-400050" algn="l">
              <a:lnSpc>
                <a:spcPct val="160000"/>
              </a:lnSpc>
              <a:spcBef>
                <a:spcPts val="500"/>
              </a:spcBef>
              <a:spcAft>
                <a:spcPts val="0"/>
              </a:spcAft>
              <a:buSzPts val="2700"/>
              <a:buChar char="•"/>
              <a:defRPr/>
            </a:lvl3pPr>
            <a:lvl4pPr marL="1828800" lvl="3" indent="-381000" algn="l">
              <a:lnSpc>
                <a:spcPct val="180000"/>
              </a:lnSpc>
              <a:spcBef>
                <a:spcPts val="500"/>
              </a:spcBef>
              <a:spcAft>
                <a:spcPts val="0"/>
              </a:spcAft>
              <a:buSzPts val="2400"/>
              <a:buChar char="•"/>
              <a:defRPr/>
            </a:lvl4pPr>
            <a:lvl5pPr marL="2286000" lvl="4" indent="-381000" algn="l">
              <a:lnSpc>
                <a:spcPct val="180000"/>
              </a:lnSpc>
              <a:spcBef>
                <a:spcPts val="500"/>
              </a:spcBef>
              <a:spcAft>
                <a:spcPts val="0"/>
              </a:spcAft>
              <a:buSzPts val="24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61" name="Google Shape;61;g2f7c097412e_0_166"/>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twoColTx">
  <p:cSld name="TITLE_AND_TWO_COLUMNS">
    <p:spTree>
      <p:nvGrpSpPr>
        <p:cNvPr id="1" name="Shape 62"/>
        <p:cNvGrpSpPr/>
        <p:nvPr/>
      </p:nvGrpSpPr>
      <p:grpSpPr>
        <a:xfrm>
          <a:off x="0" y="0"/>
          <a:ext cx="0" cy="0"/>
          <a:chOff x="0" y="0"/>
          <a:chExt cx="0" cy="0"/>
        </a:xfrm>
      </p:grpSpPr>
      <p:sp>
        <p:nvSpPr>
          <p:cNvPr id="63" name="Google Shape;63;g2e6fcb5cb84_1_132"/>
          <p:cNvSpPr txBox="1">
            <a:spLocks noGrp="1"/>
          </p:cNvSpPr>
          <p:nvPr>
            <p:ph type="title"/>
          </p:nvPr>
        </p:nvSpPr>
        <p:spPr>
          <a:xfrm>
            <a:off x="758200" y="531533"/>
            <a:ext cx="106551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2e6fcb5cb84_1_132"/>
          <p:cNvSpPr txBox="1">
            <a:spLocks noGrp="1"/>
          </p:cNvSpPr>
          <p:nvPr>
            <p:ph type="body" idx="1"/>
          </p:nvPr>
        </p:nvSpPr>
        <p:spPr>
          <a:xfrm>
            <a:off x="758200" y="1536633"/>
            <a:ext cx="10655100" cy="4053900"/>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Clr>
                <a:srgbClr val="00528A"/>
              </a:buClr>
              <a:buSzPts val="3600"/>
              <a:buChar char="•"/>
              <a:defRPr/>
            </a:lvl1pPr>
            <a:lvl2pPr marL="914400" lvl="1" indent="-419100" algn="l">
              <a:lnSpc>
                <a:spcPct val="100000"/>
              </a:lnSpc>
              <a:spcBef>
                <a:spcPts val="2000"/>
              </a:spcBef>
              <a:spcAft>
                <a:spcPts val="0"/>
              </a:spcAft>
              <a:buClr>
                <a:schemeClr val="accent1"/>
              </a:buClr>
              <a:buSzPts val="3000"/>
              <a:buChar char="•"/>
              <a:defRPr/>
            </a:lvl2pPr>
            <a:lvl3pPr marL="1371600" lvl="2" indent="-400050" algn="l">
              <a:lnSpc>
                <a:spcPct val="100000"/>
              </a:lnSpc>
              <a:spcBef>
                <a:spcPts val="2000"/>
              </a:spcBef>
              <a:spcAft>
                <a:spcPts val="0"/>
              </a:spcAft>
              <a:buClr>
                <a:schemeClr val="accent1"/>
              </a:buClr>
              <a:buSzPts val="2700"/>
              <a:buChar char="•"/>
              <a:defRPr/>
            </a:lvl3pPr>
            <a:lvl4pPr marL="1828800" lvl="3" indent="-381000" algn="l">
              <a:lnSpc>
                <a:spcPct val="100000"/>
              </a:lnSpc>
              <a:spcBef>
                <a:spcPts val="2000"/>
              </a:spcBef>
              <a:spcAft>
                <a:spcPts val="0"/>
              </a:spcAft>
              <a:buClr>
                <a:schemeClr val="accent1"/>
              </a:buClr>
              <a:buSzPts val="2400"/>
              <a:buChar char="•"/>
              <a:defRPr/>
            </a:lvl4pPr>
            <a:lvl5pPr marL="2286000" lvl="4" indent="-381000" algn="l">
              <a:lnSpc>
                <a:spcPct val="100000"/>
              </a:lnSpc>
              <a:spcBef>
                <a:spcPts val="2000"/>
              </a:spcBef>
              <a:spcAft>
                <a:spcPts val="0"/>
              </a:spcAft>
              <a:buClr>
                <a:schemeClr val="accent1"/>
              </a:buClr>
              <a:buSzPts val="2400"/>
              <a:buChar char="•"/>
              <a:defRPr/>
            </a:lvl5pPr>
            <a:lvl6pPr marL="2743200" lvl="5" indent="-342900" algn="l">
              <a:lnSpc>
                <a:spcPct val="100000"/>
              </a:lnSpc>
              <a:spcBef>
                <a:spcPts val="2000"/>
              </a:spcBef>
              <a:spcAft>
                <a:spcPts val="0"/>
              </a:spcAft>
              <a:buClr>
                <a:schemeClr val="accent1"/>
              </a:buClr>
              <a:buSzPts val="1800"/>
              <a:buChar char="•"/>
              <a:defRPr/>
            </a:lvl6pPr>
            <a:lvl7pPr marL="3200400" lvl="6" indent="-342900" algn="l">
              <a:lnSpc>
                <a:spcPct val="100000"/>
              </a:lnSpc>
              <a:spcBef>
                <a:spcPts val="2000"/>
              </a:spcBef>
              <a:spcAft>
                <a:spcPts val="0"/>
              </a:spcAft>
              <a:buClr>
                <a:schemeClr val="accent1"/>
              </a:buClr>
              <a:buSzPts val="1800"/>
              <a:buChar char="•"/>
              <a:defRPr/>
            </a:lvl7pPr>
            <a:lvl8pPr marL="3657600" lvl="7" indent="-342900" algn="l">
              <a:lnSpc>
                <a:spcPct val="100000"/>
              </a:lnSpc>
              <a:spcBef>
                <a:spcPts val="2000"/>
              </a:spcBef>
              <a:spcAft>
                <a:spcPts val="0"/>
              </a:spcAft>
              <a:buClr>
                <a:schemeClr val="accent1"/>
              </a:buClr>
              <a:buSzPts val="1800"/>
              <a:buChar char="•"/>
              <a:defRPr/>
            </a:lvl8pPr>
            <a:lvl9pPr marL="4114800" lvl="8" indent="-342900" algn="l">
              <a:lnSpc>
                <a:spcPct val="100000"/>
              </a:lnSpc>
              <a:spcBef>
                <a:spcPts val="2000"/>
              </a:spcBef>
              <a:spcAft>
                <a:spcPts val="2000"/>
              </a:spcAft>
              <a:buClr>
                <a:schemeClr val="accent1"/>
              </a:buClr>
              <a:buSzPts val="1800"/>
              <a:buChar char="•"/>
              <a:defRPr/>
            </a:lvl9pPr>
          </a:lstStyle>
          <a:p>
            <a:endParaRPr/>
          </a:p>
        </p:txBody>
      </p:sp>
    </p:spTree>
  </p:cSld>
  <p:clrMapOvr>
    <a:masterClrMapping/>
  </p:clrMapOvr>
  <p:transition spd="med">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plit Content">
  <p:cSld name="Split Content">
    <p:spTree>
      <p:nvGrpSpPr>
        <p:cNvPr id="1" name="Shape 65"/>
        <p:cNvGrpSpPr/>
        <p:nvPr/>
      </p:nvGrpSpPr>
      <p:grpSpPr>
        <a:xfrm>
          <a:off x="0" y="0"/>
          <a:ext cx="0" cy="0"/>
          <a:chOff x="0" y="0"/>
          <a:chExt cx="0" cy="0"/>
        </a:xfrm>
      </p:grpSpPr>
      <p:sp>
        <p:nvSpPr>
          <p:cNvPr id="66" name="Google Shape;66;p20"/>
          <p:cNvSpPr/>
          <p:nvPr/>
        </p:nvSpPr>
        <p:spPr>
          <a:xfrm>
            <a:off x="6096000" y="0"/>
            <a:ext cx="6096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67" name="Google Shape;67;p20"/>
          <p:cNvSpPr txBox="1">
            <a:spLocks noGrp="1"/>
          </p:cNvSpPr>
          <p:nvPr>
            <p:ph type="body" idx="1"/>
          </p:nvPr>
        </p:nvSpPr>
        <p:spPr>
          <a:xfrm>
            <a:off x="604837"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dk1"/>
              </a:buClr>
              <a:buSzPts val="3600"/>
              <a:buFont typeface="Arial"/>
              <a:buChar char="•"/>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0"/>
          <p:cNvSpPr txBox="1">
            <a:spLocks noGrp="1"/>
          </p:cNvSpPr>
          <p:nvPr>
            <p:ph type="body" idx="2"/>
          </p:nvPr>
        </p:nvSpPr>
        <p:spPr>
          <a:xfrm>
            <a:off x="6256152"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2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 Mariner">
  <p:cSld name="Title Slide - Mariner">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22"/>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2" name="Google Shape;72;p22"/>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4" name="Google Shape;74;p22"/>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75" name="Google Shape;75;p22"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Slide - Amethyst">
  <p:cSld name="Title Slide - Amethyst">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23"/>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8" name="Google Shape;78;p23"/>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0" name="Google Shape;80;p23"/>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81" name="Google Shape;81;p23"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genda">
  <p:cSld name="Agenda">
    <p:bg>
      <p:bgPr>
        <a:solidFill>
          <a:schemeClr val="lt1"/>
        </a:solidFill>
        <a:effectLst/>
      </p:bgPr>
    </p:bg>
    <p:spTree>
      <p:nvGrpSpPr>
        <p:cNvPr id="1" name="Shape 82"/>
        <p:cNvGrpSpPr/>
        <p:nvPr/>
      </p:nvGrpSpPr>
      <p:grpSpPr>
        <a:xfrm>
          <a:off x="0" y="0"/>
          <a:ext cx="0" cy="0"/>
          <a:chOff x="0" y="0"/>
          <a:chExt cx="0" cy="0"/>
        </a:xfrm>
      </p:grpSpPr>
      <p:sp>
        <p:nvSpPr>
          <p:cNvPr id="83" name="Google Shape;83;p24"/>
          <p:cNvSpPr txBox="1">
            <a:spLocks noGrp="1"/>
          </p:cNvSpPr>
          <p:nvPr>
            <p:ph type="subTitle" idx="1"/>
          </p:nvPr>
        </p:nvSpPr>
        <p:spPr>
          <a:xfrm>
            <a:off x="587375" y="1836693"/>
            <a:ext cx="7198880" cy="417671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rgbClr val="171717"/>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4" name="Google Shape;84;p24"/>
          <p:cNvSpPr txBox="1">
            <a:spLocks noGrp="1"/>
          </p:cNvSpPr>
          <p:nvPr>
            <p:ph type="title"/>
          </p:nvPr>
        </p:nvSpPr>
        <p:spPr>
          <a:xfrm>
            <a:off x="587374" y="225425"/>
            <a:ext cx="7198881" cy="12239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400"/>
              <a:buFont typeface="Lexend Medium"/>
              <a:buNone/>
              <a:defRPr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85" name="Google Shape;85;p2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ection Header-2" type="secHead">
  <p:cSld name="SECTION_HEADER">
    <p:bg>
      <p:bgPr>
        <a:blipFill>
          <a:blip r:embed="rId2">
            <a:alphaModFix/>
          </a:blip>
          <a:stretch>
            <a:fillRect/>
          </a:stretch>
        </a:blipFill>
        <a:effectLst/>
      </p:bgPr>
    </p:bg>
    <p:spTree>
      <p:nvGrpSpPr>
        <p:cNvPr id="1" name="Shape 86"/>
        <p:cNvGrpSpPr/>
        <p:nvPr/>
      </p:nvGrpSpPr>
      <p:grpSpPr>
        <a:xfrm>
          <a:off x="0" y="0"/>
          <a:ext cx="0" cy="0"/>
          <a:chOff x="0" y="0"/>
          <a:chExt cx="0" cy="0"/>
        </a:xfrm>
      </p:grpSpPr>
      <p:pic>
        <p:nvPicPr>
          <p:cNvPr id="87" name="Google Shape;87;p25"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88" name="Google Shape;88;p25"/>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0" name="Google Shape;90;p25"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ection Header-3">
  <p:cSld name="Section Header-3">
    <p:bg>
      <p:bgPr>
        <a:blipFill>
          <a:blip r:embed="rId2">
            <a:alphaModFix/>
          </a:blip>
          <a:stretch>
            <a:fillRect/>
          </a:stretch>
        </a:blipFill>
        <a:effectLst/>
      </p:bgPr>
    </p:bg>
    <p:spTree>
      <p:nvGrpSpPr>
        <p:cNvPr id="1" name="Shape 91"/>
        <p:cNvGrpSpPr/>
        <p:nvPr/>
      </p:nvGrpSpPr>
      <p:grpSpPr>
        <a:xfrm>
          <a:off x="0" y="0"/>
          <a:ext cx="0" cy="0"/>
          <a:chOff x="0" y="0"/>
          <a:chExt cx="0" cy="0"/>
        </a:xfrm>
      </p:grpSpPr>
      <p:pic>
        <p:nvPicPr>
          <p:cNvPr id="92" name="Google Shape;92;p26" descr="A black and purple rectangles&#10;&#10;Description automatically generated"/>
          <p:cNvPicPr preferRelativeResize="0"/>
          <p:nvPr/>
        </p:nvPicPr>
        <p:blipFill rotWithShape="1">
          <a:blip r:embed="rId3">
            <a:alphaModFix/>
          </a:blip>
          <a:srcRect/>
          <a:stretch/>
        </p:blipFill>
        <p:spPr>
          <a:xfrm>
            <a:off x="-1" y="1064741"/>
            <a:ext cx="12196335" cy="5793259"/>
          </a:xfrm>
          <a:prstGeom prst="rect">
            <a:avLst/>
          </a:prstGeom>
          <a:noFill/>
          <a:ln>
            <a:noFill/>
          </a:ln>
        </p:spPr>
      </p:pic>
      <p:sp>
        <p:nvSpPr>
          <p:cNvPr id="93" name="Google Shape;93;p26"/>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6"/>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5" name="Google Shape;95;p26"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Section Header-4-add image">
  <p:cSld name="Section Header-4-add image">
    <p:bg>
      <p:bgPr>
        <a:solidFill>
          <a:schemeClr val="lt1"/>
        </a:solidFill>
        <a:effectLst/>
      </p:bgPr>
    </p:bg>
    <p:spTree>
      <p:nvGrpSpPr>
        <p:cNvPr id="1" name="Shape 96"/>
        <p:cNvGrpSpPr/>
        <p:nvPr/>
      </p:nvGrpSpPr>
      <p:grpSpPr>
        <a:xfrm>
          <a:off x="0" y="0"/>
          <a:ext cx="0" cy="0"/>
          <a:chOff x="0" y="0"/>
          <a:chExt cx="0" cy="0"/>
        </a:xfrm>
      </p:grpSpPr>
      <p:pic>
        <p:nvPicPr>
          <p:cNvPr id="97" name="Google Shape;97;p27" descr="A black and purple rectangle&#10;&#10;Description automatically generated"/>
          <p:cNvPicPr preferRelativeResize="0"/>
          <p:nvPr/>
        </p:nvPicPr>
        <p:blipFill rotWithShape="1">
          <a:blip r:embed="rId2">
            <a:alphaModFix/>
          </a:blip>
          <a:srcRect/>
          <a:stretch/>
        </p:blipFill>
        <p:spPr>
          <a:xfrm>
            <a:off x="0" y="1066800"/>
            <a:ext cx="12192000" cy="5791200"/>
          </a:xfrm>
          <a:prstGeom prst="rect">
            <a:avLst/>
          </a:prstGeom>
          <a:noFill/>
          <a:ln>
            <a:noFill/>
          </a:ln>
        </p:spPr>
      </p:pic>
      <p:sp>
        <p:nvSpPr>
          <p:cNvPr id="98" name="Google Shape;98;p27"/>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7"/>
          <p:cNvSpPr txBox="1">
            <a:spLocks noGrp="1"/>
          </p:cNvSpPr>
          <p:nvPr>
            <p:ph type="body" idx="1"/>
          </p:nvPr>
        </p:nvSpPr>
        <p:spPr>
          <a:xfrm>
            <a:off x="602014" y="3887174"/>
            <a:ext cx="4480626" cy="21169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00" name="Google Shape;100;p27"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
        <p:nvSpPr>
          <p:cNvPr id="101" name="Google Shape;101;p27"/>
          <p:cNvSpPr txBox="1">
            <a:spLocks noGrp="1"/>
          </p:cNvSpPr>
          <p:nvPr>
            <p:ph type="body" idx="2"/>
          </p:nvPr>
        </p:nvSpPr>
        <p:spPr>
          <a:xfrm>
            <a:off x="4297680" y="1343632"/>
            <a:ext cx="6604000" cy="173312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Section Header-add image-5">
  <p:cSld name="Section Header-add image-5">
    <p:spTree>
      <p:nvGrpSpPr>
        <p:cNvPr id="1" name="Shape 102"/>
        <p:cNvGrpSpPr/>
        <p:nvPr/>
      </p:nvGrpSpPr>
      <p:grpSpPr>
        <a:xfrm>
          <a:off x="0" y="0"/>
          <a:ext cx="0" cy="0"/>
          <a:chOff x="0" y="0"/>
          <a:chExt cx="0" cy="0"/>
        </a:xfrm>
      </p:grpSpPr>
      <p:sp>
        <p:nvSpPr>
          <p:cNvPr id="103" name="Google Shape;103;p28"/>
          <p:cNvSpPr/>
          <p:nvPr/>
        </p:nvSpPr>
        <p:spPr>
          <a:xfrm>
            <a:off x="0" y="3390"/>
            <a:ext cx="5519738" cy="685799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104" name="Google Shape;104;p28"/>
          <p:cNvSpPr>
            <a:spLocks noGrp="1"/>
          </p:cNvSpPr>
          <p:nvPr>
            <p:ph type="pic" idx="2"/>
          </p:nvPr>
        </p:nvSpPr>
        <p:spPr>
          <a:xfrm>
            <a:off x="5519738" y="0"/>
            <a:ext cx="6672261" cy="6854825"/>
          </a:xfrm>
          <a:prstGeom prst="rect">
            <a:avLst/>
          </a:prstGeom>
          <a:solidFill>
            <a:srgbClr val="BFBFBF"/>
          </a:solidFill>
          <a:ln>
            <a:noFill/>
          </a:ln>
        </p:spPr>
      </p:sp>
      <p:sp>
        <p:nvSpPr>
          <p:cNvPr id="105" name="Google Shape;105;p28"/>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sp>
        <p:nvSpPr>
          <p:cNvPr id="106" name="Google Shape;106;p28"/>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7" name="Google Shape;107;p28" descr="A black and pink rectangle&#10;&#10;Description automatically generated"/>
          <p:cNvPicPr preferRelativeResize="0"/>
          <p:nvPr/>
        </p:nvPicPr>
        <p:blipFill rotWithShape="1">
          <a:blip r:embed="rId2">
            <a:alphaModFix/>
          </a:blip>
          <a:srcRect/>
          <a:stretch/>
        </p:blipFill>
        <p:spPr>
          <a:xfrm flipH="1">
            <a:off x="8474439" y="4728518"/>
            <a:ext cx="3717560" cy="2129481"/>
          </a:xfrm>
          <a:prstGeom prst="rect">
            <a:avLst/>
          </a:prstGeom>
          <a:noFill/>
          <a:ln>
            <a:noFill/>
          </a:ln>
        </p:spPr>
      </p:pic>
      <p:pic>
        <p:nvPicPr>
          <p:cNvPr id="108" name="Google Shape;108;p28"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and Content on Hibiscus">
  <p:cSld name="Title and Content on Hibiscus">
    <p:bg>
      <p:bgPr>
        <a:solidFill>
          <a:schemeClr val="dk1"/>
        </a:solidFill>
        <a:effectLst/>
      </p:bgPr>
    </p:bg>
    <p:spTree>
      <p:nvGrpSpPr>
        <p:cNvPr id="1" name="Shape 109"/>
        <p:cNvGrpSpPr/>
        <p:nvPr/>
      </p:nvGrpSpPr>
      <p:grpSpPr>
        <a:xfrm>
          <a:off x="0" y="0"/>
          <a:ext cx="0" cy="0"/>
          <a:chOff x="0" y="0"/>
          <a:chExt cx="0" cy="0"/>
        </a:xfrm>
      </p:grpSpPr>
      <p:sp>
        <p:nvSpPr>
          <p:cNvPr id="110" name="Google Shape;110;p29"/>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9"/>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2" name="Google Shape;112;p29"/>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3" name="Google Shape;113;p29"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and Content on Mariner">
  <p:cSld name="Title and Content on Mariner">
    <p:bg>
      <p:bgPr>
        <a:solidFill>
          <a:schemeClr val="dk2"/>
        </a:solidFill>
        <a:effectLst/>
      </p:bgPr>
    </p:bg>
    <p:spTree>
      <p:nvGrpSpPr>
        <p:cNvPr id="1" name="Shape 114"/>
        <p:cNvGrpSpPr/>
        <p:nvPr/>
      </p:nvGrpSpPr>
      <p:grpSpPr>
        <a:xfrm>
          <a:off x="0" y="0"/>
          <a:ext cx="0" cy="0"/>
          <a:chOff x="0" y="0"/>
          <a:chExt cx="0" cy="0"/>
        </a:xfrm>
      </p:grpSpPr>
      <p:sp>
        <p:nvSpPr>
          <p:cNvPr id="115" name="Google Shape;115;p30"/>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0"/>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7" name="Google Shape;117;p30"/>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8" name="Google Shape;118;p3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and Content on Amethyst">
  <p:cSld name="Title and Content on Amethyst">
    <p:bg>
      <p:bgPr>
        <a:solidFill>
          <a:schemeClr val="accent1"/>
        </a:solidFill>
        <a:effectLst/>
      </p:bgPr>
    </p:bg>
    <p:spTree>
      <p:nvGrpSpPr>
        <p:cNvPr id="1" name="Shape 119"/>
        <p:cNvGrpSpPr/>
        <p:nvPr/>
      </p:nvGrpSpPr>
      <p:grpSpPr>
        <a:xfrm>
          <a:off x="0" y="0"/>
          <a:ext cx="0" cy="0"/>
          <a:chOff x="0" y="0"/>
          <a:chExt cx="0" cy="0"/>
        </a:xfrm>
      </p:grpSpPr>
      <p:sp>
        <p:nvSpPr>
          <p:cNvPr id="120" name="Google Shape;120;p31"/>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2" name="Google Shape;122;p31"/>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23" name="Google Shape;123;p31"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hree column text">
  <p:cSld name="Title and three column text">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6" name="Google Shape;126;p32"/>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
        <p:nvSpPr>
          <p:cNvPr id="127" name="Google Shape;127;p32"/>
          <p:cNvSpPr txBox="1">
            <a:spLocks noGrp="1"/>
          </p:cNvSpPr>
          <p:nvPr>
            <p:ph type="body" idx="1"/>
          </p:nvPr>
        </p:nvSpPr>
        <p:spPr>
          <a:xfrm>
            <a:off x="604838" y="1783531"/>
            <a:ext cx="10980737" cy="400767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3000"/>
              <a:buNone/>
              <a:defRPr sz="2000"/>
            </a:lvl1pPr>
            <a:lvl2pPr marL="914400" lvl="1" indent="-400050" algn="l">
              <a:lnSpc>
                <a:spcPct val="160000"/>
              </a:lnSpc>
              <a:spcBef>
                <a:spcPts val="8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Picture">
  <p:cSld name="Title and Picture">
    <p:spTree>
      <p:nvGrpSpPr>
        <p:cNvPr id="1" name="Shape 128"/>
        <p:cNvGrpSpPr/>
        <p:nvPr/>
      </p:nvGrpSpPr>
      <p:grpSpPr>
        <a:xfrm>
          <a:off x="0" y="0"/>
          <a:ext cx="0" cy="0"/>
          <a:chOff x="0" y="0"/>
          <a:chExt cx="0" cy="0"/>
        </a:xfrm>
      </p:grpSpPr>
      <p:sp>
        <p:nvSpPr>
          <p:cNvPr id="129" name="Google Shape;129;p33"/>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3"/>
          <p:cNvSpPr>
            <a:spLocks noGrp="1"/>
          </p:cNvSpPr>
          <p:nvPr>
            <p:ph type="pic" idx="2"/>
          </p:nvPr>
        </p:nvSpPr>
        <p:spPr>
          <a:xfrm>
            <a:off x="587375" y="1836693"/>
            <a:ext cx="10980738" cy="4045486"/>
          </a:xfrm>
          <a:prstGeom prst="rect">
            <a:avLst/>
          </a:prstGeom>
          <a:solidFill>
            <a:srgbClr val="BFBFBF"/>
          </a:solidFill>
          <a:ln>
            <a:noFill/>
          </a:ln>
        </p:spPr>
      </p:sp>
      <p:cxnSp>
        <p:nvCxnSpPr>
          <p:cNvPr id="131" name="Google Shape;131;p33"/>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Picture only">
  <p:cSld name="Picture only">
    <p:spTree>
      <p:nvGrpSpPr>
        <p:cNvPr id="1" name="Shape 132"/>
        <p:cNvGrpSpPr/>
        <p:nvPr/>
      </p:nvGrpSpPr>
      <p:grpSpPr>
        <a:xfrm>
          <a:off x="0" y="0"/>
          <a:ext cx="0" cy="0"/>
          <a:chOff x="0" y="0"/>
          <a:chExt cx="0" cy="0"/>
        </a:xfrm>
      </p:grpSpPr>
      <p:sp>
        <p:nvSpPr>
          <p:cNvPr id="133" name="Google Shape;133;p34"/>
          <p:cNvSpPr>
            <a:spLocks noGrp="1"/>
          </p:cNvSpPr>
          <p:nvPr>
            <p:ph type="pic" idx="2"/>
          </p:nvPr>
        </p:nvSpPr>
        <p:spPr>
          <a:xfrm>
            <a:off x="0" y="0"/>
            <a:ext cx="12192000" cy="6858000"/>
          </a:xfrm>
          <a:prstGeom prst="rect">
            <a:avLst/>
          </a:prstGeom>
          <a:solidFill>
            <a:srgbClr val="BFBFBF"/>
          </a:solidFill>
          <a:ln>
            <a:noFill/>
          </a:ln>
        </p:spPr>
      </p:sp>
    </p:spTree>
  </p:cSld>
  <p:clrMapOvr>
    <a:masterClrMapping/>
  </p:clrMapOvr>
  <p:transition spd="med">
    <p:push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ll out text and image">
  <p:cSld name="Call out text and image">
    <p:spTree>
      <p:nvGrpSpPr>
        <p:cNvPr id="1" name="Shape 134"/>
        <p:cNvGrpSpPr/>
        <p:nvPr/>
      </p:nvGrpSpPr>
      <p:grpSpPr>
        <a:xfrm>
          <a:off x="0" y="0"/>
          <a:ext cx="0" cy="0"/>
          <a:chOff x="0" y="0"/>
          <a:chExt cx="0" cy="0"/>
        </a:xfrm>
      </p:grpSpPr>
      <p:sp>
        <p:nvSpPr>
          <p:cNvPr id="135" name="Google Shape;135;p38"/>
          <p:cNvSpPr txBox="1">
            <a:spLocks noGrp="1"/>
          </p:cNvSpPr>
          <p:nvPr>
            <p:ph type="body" idx="1"/>
          </p:nvPr>
        </p:nvSpPr>
        <p:spPr>
          <a:xfrm>
            <a:off x="604838" y="436606"/>
            <a:ext cx="4757994" cy="54403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4200"/>
              <a:buNone/>
              <a:defRPr sz="2800">
                <a:solidFill>
                  <a:schemeClr val="dk1"/>
                </a:solidFill>
                <a:latin typeface="Lexend Medium"/>
                <a:ea typeface="Lexend Medium"/>
                <a:cs typeface="Lexend Medium"/>
                <a:sym typeface="Lexend Medium"/>
              </a:defRPr>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6" name="Google Shape;136;p38"/>
          <p:cNvSpPr>
            <a:spLocks noGrp="1"/>
          </p:cNvSpPr>
          <p:nvPr>
            <p:ph type="pic" idx="2"/>
          </p:nvPr>
        </p:nvSpPr>
        <p:spPr>
          <a:xfrm>
            <a:off x="5807075" y="0"/>
            <a:ext cx="6384925" cy="6858000"/>
          </a:xfrm>
          <a:prstGeom prst="rect">
            <a:avLst/>
          </a:prstGeom>
          <a:solidFill>
            <a:srgbClr val="BFBFBF"/>
          </a:solidFill>
          <a:ln>
            <a:noFill/>
          </a:ln>
        </p:spPr>
      </p:sp>
      <p:pic>
        <p:nvPicPr>
          <p:cNvPr id="137" name="Google Shape;137;p38" descr="A black and pink rectangle&#10;&#10;Description automatically generated"/>
          <p:cNvPicPr preferRelativeResize="0"/>
          <p:nvPr/>
        </p:nvPicPr>
        <p:blipFill rotWithShape="1">
          <a:blip r:embed="rId2">
            <a:alphaModFix/>
          </a:blip>
          <a:srcRect/>
          <a:stretch/>
        </p:blipFill>
        <p:spPr>
          <a:xfrm flipH="1">
            <a:off x="8474439" y="4728518"/>
            <a:ext cx="3717560" cy="2129481"/>
          </a:xfrm>
          <a:prstGeom prst="rect">
            <a:avLst/>
          </a:prstGeom>
          <a:noFill/>
          <a:ln>
            <a:noFill/>
          </a:ln>
        </p:spPr>
      </p:pic>
      <p:pic>
        <p:nvPicPr>
          <p:cNvPr id="138" name="Google Shape;138;p38"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9"/>
        <p:cNvGrpSpPr/>
        <p:nvPr/>
      </p:nvGrpSpPr>
      <p:grpSpPr>
        <a:xfrm>
          <a:off x="0" y="0"/>
          <a:ext cx="0" cy="0"/>
          <a:chOff x="0" y="0"/>
          <a:chExt cx="0" cy="0"/>
        </a:xfrm>
      </p:grpSpPr>
      <p:sp>
        <p:nvSpPr>
          <p:cNvPr id="140" name="Google Shape;140;p39"/>
          <p:cNvSpPr txBox="1">
            <a:spLocks noGrp="1"/>
          </p:cNvSpPr>
          <p:nvPr>
            <p:ph type="title"/>
          </p:nvPr>
        </p:nvSpPr>
        <p:spPr>
          <a:xfrm>
            <a:off x="587375" y="235820"/>
            <a:ext cx="10980738" cy="121356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Lexend Medium"/>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9"/>
          <p:cNvSpPr>
            <a:spLocks noGrp="1"/>
          </p:cNvSpPr>
          <p:nvPr>
            <p:ph type="pic" idx="2"/>
          </p:nvPr>
        </p:nvSpPr>
        <p:spPr>
          <a:xfrm>
            <a:off x="4186989" y="1836693"/>
            <a:ext cx="7381124" cy="3936310"/>
          </a:xfrm>
          <a:prstGeom prst="rect">
            <a:avLst/>
          </a:prstGeom>
          <a:solidFill>
            <a:srgbClr val="A5A5A5"/>
          </a:solidFill>
          <a:ln>
            <a:noFill/>
          </a:ln>
        </p:spPr>
      </p:sp>
      <p:sp>
        <p:nvSpPr>
          <p:cNvPr id="142" name="Google Shape;142;p39"/>
          <p:cNvSpPr txBox="1">
            <a:spLocks noGrp="1"/>
          </p:cNvSpPr>
          <p:nvPr>
            <p:ph type="body" idx="1"/>
          </p:nvPr>
        </p:nvSpPr>
        <p:spPr>
          <a:xfrm>
            <a:off x="604838" y="1836693"/>
            <a:ext cx="3283768" cy="393630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1600"/>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143" name="Google Shape;143;p39"/>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Quote in circle">
  <p:cSld name="Quote in circle">
    <p:bg>
      <p:bgPr>
        <a:blipFill>
          <a:blip r:embed="rId2">
            <a:alphaModFix/>
          </a:blip>
          <a:stretch>
            <a:fillRect/>
          </a:stretch>
        </a:blipFill>
        <a:effectLst/>
      </p:bgPr>
    </p:bg>
    <p:spTree>
      <p:nvGrpSpPr>
        <p:cNvPr id="1" name="Shape 144"/>
        <p:cNvGrpSpPr/>
        <p:nvPr/>
      </p:nvGrpSpPr>
      <p:grpSpPr>
        <a:xfrm>
          <a:off x="0" y="0"/>
          <a:ext cx="0" cy="0"/>
          <a:chOff x="0" y="0"/>
          <a:chExt cx="0" cy="0"/>
        </a:xfrm>
      </p:grpSpPr>
      <p:pic>
        <p:nvPicPr>
          <p:cNvPr id="145" name="Google Shape;145;p40" descr="A black and pink rectangle&#10;&#10;Description automatically generated"/>
          <p:cNvPicPr preferRelativeResize="0"/>
          <p:nvPr/>
        </p:nvPicPr>
        <p:blipFill rotWithShape="1">
          <a:blip r:embed="rId3">
            <a:alphaModFix/>
          </a:blip>
          <a:srcRect/>
          <a:stretch/>
        </p:blipFill>
        <p:spPr>
          <a:xfrm flipH="1">
            <a:off x="8474439" y="4728518"/>
            <a:ext cx="3717560" cy="2129481"/>
          </a:xfrm>
          <a:prstGeom prst="rect">
            <a:avLst/>
          </a:prstGeom>
          <a:noFill/>
          <a:ln>
            <a:noFill/>
          </a:ln>
        </p:spPr>
      </p:pic>
      <p:sp>
        <p:nvSpPr>
          <p:cNvPr id="146" name="Google Shape;146;p40"/>
          <p:cNvSpPr/>
          <p:nvPr/>
        </p:nvSpPr>
        <p:spPr>
          <a:xfrm>
            <a:off x="587375" y="562232"/>
            <a:ext cx="5733535" cy="5733535"/>
          </a:xfrm>
          <a:prstGeom prst="ellipse">
            <a:avLst/>
          </a:prstGeom>
          <a:solidFill>
            <a:schemeClr val="dk1">
              <a:alpha val="8196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147" name="Google Shape;147;p40"/>
          <p:cNvSpPr txBox="1">
            <a:spLocks noGrp="1"/>
          </p:cNvSpPr>
          <p:nvPr>
            <p:ph type="body" idx="1"/>
          </p:nvPr>
        </p:nvSpPr>
        <p:spPr>
          <a:xfrm>
            <a:off x="1339591" y="1574184"/>
            <a:ext cx="4286851" cy="34920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sz="2400" b="0"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48" name="Google Shape;148;p40"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9"/>
        <p:cNvGrpSpPr/>
        <p:nvPr/>
      </p:nvGrpSpPr>
      <p:grpSpPr>
        <a:xfrm>
          <a:off x="0" y="0"/>
          <a:ext cx="0" cy="0"/>
          <a:chOff x="0" y="0"/>
          <a:chExt cx="0" cy="0"/>
        </a:xfrm>
      </p:grpSpPr>
      <p:sp>
        <p:nvSpPr>
          <p:cNvPr id="150" name="Google Shape;150;g31b4d94bd81_11_59"/>
          <p:cNvSpPr/>
          <p:nvPr/>
        </p:nvSpPr>
        <p:spPr>
          <a:xfrm>
            <a:off x="0" y="617933"/>
            <a:ext cx="12192000" cy="62400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1" name="Google Shape;151;g31b4d94bd81_11_59"/>
          <p:cNvSpPr/>
          <p:nvPr/>
        </p:nvSpPr>
        <p:spPr>
          <a:xfrm>
            <a:off x="8518000" y="0"/>
            <a:ext cx="3674100" cy="6858000"/>
          </a:xfrm>
          <a:prstGeom prst="rect">
            <a:avLst/>
          </a:prstGeom>
          <a:solidFill>
            <a:srgbClr val="CB3C7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2" name="Google Shape;152;g31b4d94bd81_11_59"/>
          <p:cNvSpPr>
            <a:spLocks noGrp="1"/>
          </p:cNvSpPr>
          <p:nvPr>
            <p:ph type="pic" idx="2"/>
          </p:nvPr>
        </p:nvSpPr>
        <p:spPr>
          <a:xfrm>
            <a:off x="6465467" y="1439833"/>
            <a:ext cx="3968400" cy="4240800"/>
          </a:xfrm>
          <a:prstGeom prst="rect">
            <a:avLst/>
          </a:prstGeom>
          <a:noFill/>
          <a:ln>
            <a:noFill/>
          </a:ln>
        </p:spPr>
      </p:sp>
      <p:sp>
        <p:nvSpPr>
          <p:cNvPr id="153" name="Google Shape;153;g31b4d94bd81_11_59"/>
          <p:cNvSpPr txBox="1">
            <a:spLocks noGrp="1"/>
          </p:cNvSpPr>
          <p:nvPr>
            <p:ph type="ctrTitle"/>
          </p:nvPr>
        </p:nvSpPr>
        <p:spPr>
          <a:xfrm>
            <a:off x="823133" y="1970967"/>
            <a:ext cx="5065500" cy="28512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rgbClr val="1D1D1D"/>
              </a:buClr>
              <a:buSzPts val="5600"/>
              <a:buFont typeface="Lexend"/>
              <a:buNone/>
              <a:defRPr sz="5600" b="1">
                <a:solidFill>
                  <a:srgbClr val="1D1D1D"/>
                </a:solidFill>
                <a:latin typeface="Lexend"/>
                <a:ea typeface="Lexend"/>
                <a:cs typeface="Lexend"/>
                <a:sym typeface="Lexend"/>
              </a:defRPr>
            </a:lvl1pPr>
            <a:lvl2pPr lvl="1" algn="ctr">
              <a:lnSpc>
                <a:spcPct val="100000"/>
              </a:lnSpc>
              <a:spcBef>
                <a:spcPts val="0"/>
              </a:spcBef>
              <a:spcAft>
                <a:spcPts val="0"/>
              </a:spcAft>
              <a:buClr>
                <a:srgbClr val="1D1D1D"/>
              </a:buClr>
              <a:buSzPts val="6900"/>
              <a:buNone/>
              <a:defRPr sz="6900">
                <a:solidFill>
                  <a:srgbClr val="1D1D1D"/>
                </a:solidFill>
              </a:defRPr>
            </a:lvl2pPr>
            <a:lvl3pPr lvl="2" algn="ctr">
              <a:lnSpc>
                <a:spcPct val="100000"/>
              </a:lnSpc>
              <a:spcBef>
                <a:spcPts val="0"/>
              </a:spcBef>
              <a:spcAft>
                <a:spcPts val="0"/>
              </a:spcAft>
              <a:buClr>
                <a:srgbClr val="1D1D1D"/>
              </a:buClr>
              <a:buSzPts val="6900"/>
              <a:buNone/>
              <a:defRPr sz="6900">
                <a:solidFill>
                  <a:srgbClr val="1D1D1D"/>
                </a:solidFill>
              </a:defRPr>
            </a:lvl3pPr>
            <a:lvl4pPr lvl="3" algn="ctr">
              <a:lnSpc>
                <a:spcPct val="100000"/>
              </a:lnSpc>
              <a:spcBef>
                <a:spcPts val="0"/>
              </a:spcBef>
              <a:spcAft>
                <a:spcPts val="0"/>
              </a:spcAft>
              <a:buClr>
                <a:srgbClr val="1D1D1D"/>
              </a:buClr>
              <a:buSzPts val="6900"/>
              <a:buNone/>
              <a:defRPr sz="6900">
                <a:solidFill>
                  <a:srgbClr val="1D1D1D"/>
                </a:solidFill>
              </a:defRPr>
            </a:lvl4pPr>
            <a:lvl5pPr lvl="4" algn="ctr">
              <a:lnSpc>
                <a:spcPct val="100000"/>
              </a:lnSpc>
              <a:spcBef>
                <a:spcPts val="0"/>
              </a:spcBef>
              <a:spcAft>
                <a:spcPts val="0"/>
              </a:spcAft>
              <a:buClr>
                <a:srgbClr val="1D1D1D"/>
              </a:buClr>
              <a:buSzPts val="6900"/>
              <a:buNone/>
              <a:defRPr sz="6900">
                <a:solidFill>
                  <a:srgbClr val="1D1D1D"/>
                </a:solidFill>
              </a:defRPr>
            </a:lvl5pPr>
            <a:lvl6pPr lvl="5" algn="ctr">
              <a:lnSpc>
                <a:spcPct val="100000"/>
              </a:lnSpc>
              <a:spcBef>
                <a:spcPts val="0"/>
              </a:spcBef>
              <a:spcAft>
                <a:spcPts val="0"/>
              </a:spcAft>
              <a:buClr>
                <a:srgbClr val="1D1D1D"/>
              </a:buClr>
              <a:buSzPts val="6900"/>
              <a:buNone/>
              <a:defRPr sz="6900">
                <a:solidFill>
                  <a:srgbClr val="1D1D1D"/>
                </a:solidFill>
              </a:defRPr>
            </a:lvl6pPr>
            <a:lvl7pPr lvl="6" algn="ctr">
              <a:lnSpc>
                <a:spcPct val="100000"/>
              </a:lnSpc>
              <a:spcBef>
                <a:spcPts val="0"/>
              </a:spcBef>
              <a:spcAft>
                <a:spcPts val="0"/>
              </a:spcAft>
              <a:buClr>
                <a:srgbClr val="1D1D1D"/>
              </a:buClr>
              <a:buSzPts val="6900"/>
              <a:buNone/>
              <a:defRPr sz="6900">
                <a:solidFill>
                  <a:srgbClr val="1D1D1D"/>
                </a:solidFill>
              </a:defRPr>
            </a:lvl7pPr>
            <a:lvl8pPr lvl="7" algn="ctr">
              <a:lnSpc>
                <a:spcPct val="100000"/>
              </a:lnSpc>
              <a:spcBef>
                <a:spcPts val="0"/>
              </a:spcBef>
              <a:spcAft>
                <a:spcPts val="0"/>
              </a:spcAft>
              <a:buClr>
                <a:srgbClr val="1D1D1D"/>
              </a:buClr>
              <a:buSzPts val="6900"/>
              <a:buNone/>
              <a:defRPr sz="6900">
                <a:solidFill>
                  <a:srgbClr val="1D1D1D"/>
                </a:solidFill>
              </a:defRPr>
            </a:lvl8pPr>
            <a:lvl9pPr lvl="8" algn="ctr">
              <a:lnSpc>
                <a:spcPct val="100000"/>
              </a:lnSpc>
              <a:spcBef>
                <a:spcPts val="0"/>
              </a:spcBef>
              <a:spcAft>
                <a:spcPts val="0"/>
              </a:spcAft>
              <a:buClr>
                <a:srgbClr val="1D1D1D"/>
              </a:buClr>
              <a:buSzPts val="6900"/>
              <a:buNone/>
              <a:defRPr sz="6900">
                <a:solidFill>
                  <a:srgbClr val="1D1D1D"/>
                </a:solidFill>
              </a:defRPr>
            </a:lvl9pPr>
          </a:lstStyle>
          <a:p>
            <a:endParaRPr/>
          </a:p>
        </p:txBody>
      </p:sp>
      <p:sp>
        <p:nvSpPr>
          <p:cNvPr id="154" name="Google Shape;154;g31b4d94bd81_11_59"/>
          <p:cNvSpPr txBox="1">
            <a:spLocks noGrp="1"/>
          </p:cNvSpPr>
          <p:nvPr>
            <p:ph type="subTitle" idx="1"/>
          </p:nvPr>
        </p:nvSpPr>
        <p:spPr>
          <a:xfrm>
            <a:off x="823133" y="5432917"/>
            <a:ext cx="5404800" cy="581700"/>
          </a:xfrm>
          <a:prstGeom prst="rect">
            <a:avLst/>
          </a:prstGeom>
          <a:noFill/>
          <a:ln>
            <a:noFill/>
          </a:ln>
        </p:spPr>
        <p:txBody>
          <a:bodyPr spcFirstLastPara="1" wrap="square" lIns="121900" tIns="121900" rIns="121900" bIns="121900" anchor="t" anchorCtr="0">
            <a:normAutofit/>
          </a:bodyPr>
          <a:lstStyle>
            <a:lvl1pPr lvl="0" algn="l">
              <a:lnSpc>
                <a:spcPct val="115000"/>
              </a:lnSpc>
              <a:spcBef>
                <a:spcPts val="0"/>
              </a:spcBef>
              <a:spcAft>
                <a:spcPts val="0"/>
              </a:spcAft>
              <a:buSzPts val="2400"/>
              <a:buNone/>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a:endParaRPr/>
          </a:p>
        </p:txBody>
      </p:sp>
      <p:pic>
        <p:nvPicPr>
          <p:cNvPr id="155" name="Google Shape;155;g31b4d94bd81_11_59"/>
          <p:cNvPicPr preferRelativeResize="0"/>
          <p:nvPr/>
        </p:nvPicPr>
        <p:blipFill rotWithShape="1">
          <a:blip r:embed="rId2">
            <a:alphaModFix/>
          </a:blip>
          <a:srcRect/>
          <a:stretch/>
        </p:blipFill>
        <p:spPr>
          <a:xfrm>
            <a:off x="980667" y="976700"/>
            <a:ext cx="1732500" cy="717667"/>
          </a:xfrm>
          <a:prstGeom prst="rect">
            <a:avLst/>
          </a:prstGeom>
          <a:noFill/>
          <a:ln>
            <a:noFill/>
          </a:ln>
        </p:spPr>
      </p:pic>
      <p:cxnSp>
        <p:nvCxnSpPr>
          <p:cNvPr id="156" name="Google Shape;156;g31b4d94bd81_11_59"/>
          <p:cNvCxnSpPr/>
          <p:nvPr/>
        </p:nvCxnSpPr>
        <p:spPr>
          <a:xfrm>
            <a:off x="980667" y="5098751"/>
            <a:ext cx="1312800" cy="0"/>
          </a:xfrm>
          <a:prstGeom prst="straightConnector1">
            <a:avLst/>
          </a:prstGeom>
          <a:noFill/>
          <a:ln w="38100" cap="flat" cmpd="sng">
            <a:solidFill>
              <a:srgbClr val="CB3C79"/>
            </a:solidFill>
            <a:prstDash val="solid"/>
            <a:round/>
            <a:headEnd type="none" w="sm" len="sm"/>
            <a:tailEnd type="none" w="sm" len="sm"/>
          </a:ln>
        </p:spPr>
      </p:cxnSp>
    </p:spTree>
  </p:cSld>
  <p:clrMapOvr>
    <a:masterClrMapping/>
  </p:clrMapOvr>
  <p:transition spd="med">
    <p:push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Section Header-2 1">
  <p:cSld name="Section Header-2">
    <p:bg>
      <p:bgPr>
        <a:blipFill>
          <a:blip r:embed="rId2">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g33bd747eea3_10_210"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159" name="Google Shape;159;g33bd747eea3_10_210"/>
          <p:cNvSpPr txBox="1">
            <a:spLocks noGrp="1"/>
          </p:cNvSpPr>
          <p:nvPr>
            <p:ph type="title"/>
          </p:nvPr>
        </p:nvSpPr>
        <p:spPr>
          <a:xfrm>
            <a:off x="602017" y="2266338"/>
            <a:ext cx="2825700" cy="179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g33bd747eea3_10_210"/>
          <p:cNvSpPr txBox="1">
            <a:spLocks noGrp="1"/>
          </p:cNvSpPr>
          <p:nvPr>
            <p:ph type="body" idx="1"/>
          </p:nvPr>
        </p:nvSpPr>
        <p:spPr>
          <a:xfrm>
            <a:off x="602014" y="3887175"/>
            <a:ext cx="4480500" cy="1793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61" name="Google Shape;161;g33bd747eea3_10_210" descr="A black background with white text&#10;&#10;Description automatically generated"/>
          <p:cNvPicPr preferRelativeResize="0"/>
          <p:nvPr/>
        </p:nvPicPr>
        <p:blipFill rotWithShape="1">
          <a:blip r:embed="rId4">
            <a:alphaModFix/>
          </a:blip>
          <a:srcRect/>
          <a:stretch/>
        </p:blipFill>
        <p:spPr>
          <a:xfrm>
            <a:off x="10520515" y="6004113"/>
            <a:ext cx="1084113" cy="454117"/>
          </a:xfrm>
          <a:prstGeom prst="rect">
            <a:avLst/>
          </a:prstGeom>
          <a:noFill/>
          <a:ln>
            <a:noFill/>
          </a:ln>
        </p:spPr>
      </p:pic>
    </p:spTree>
  </p:cSld>
  <p:clrMapOvr>
    <a:masterClrMapping/>
  </p:clrMapOvr>
  <p:transition spd="med">
    <p:push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a:spcBef>
                <a:spcPts val="1600"/>
              </a:spcBef>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487588"/>
      </p:ext>
    </p:extLst>
  </p:cSld>
  <p:clrMapOvr>
    <a:masterClrMapping/>
  </p:clrMapOvr>
  <p:transition spd="med">
    <p:push dir="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600"/>
              <a:buFont typeface="Lexend Medium"/>
              <a:buNone/>
              <a:defRPr sz="3600" b="0" i="0" u="none" strike="noStrike" cap="none">
                <a:solidFill>
                  <a:schemeClr val="dk1"/>
                </a:solidFill>
                <a:latin typeface="Lexend Medium"/>
                <a:ea typeface="Lexend Medium"/>
                <a:cs typeface="Lexend Medium"/>
                <a:sym typeface="Lexend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604837" y="1863681"/>
            <a:ext cx="10980144" cy="4163460"/>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20000"/>
              </a:lnSpc>
              <a:spcBef>
                <a:spcPts val="10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endParaRPr/>
          </a:p>
        </p:txBody>
      </p:sp>
      <p:sp>
        <p:nvSpPr>
          <p:cNvPr id="12" name="Google Shape;12;p12"/>
          <p:cNvSpPr txBox="1">
            <a:spLocks noGrp="1"/>
          </p:cNvSpPr>
          <p:nvPr>
            <p:ph type="dt" idx="10"/>
          </p:nvPr>
        </p:nvSpPr>
        <p:spPr>
          <a:xfrm>
            <a:off x="604838" y="6356351"/>
            <a:ext cx="1004854" cy="2658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3" name="Google Shape;13;p12"/>
          <p:cNvSpPr txBox="1">
            <a:spLocks noGrp="1"/>
          </p:cNvSpPr>
          <p:nvPr>
            <p:ph type="sldNum" idx="12"/>
          </p:nvPr>
        </p:nvSpPr>
        <p:spPr>
          <a:xfrm>
            <a:off x="10488613" y="6356351"/>
            <a:ext cx="1079500" cy="2658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2" descr="A black background with white text&#10;&#10;Description automatically generated"/>
          <p:cNvPicPr preferRelativeResize="0"/>
          <p:nvPr/>
        </p:nvPicPr>
        <p:blipFill rotWithShape="1">
          <a:blip r:embed="rId36">
            <a:alphaModFix/>
          </a:blip>
          <a:srcRect/>
          <a:stretch/>
        </p:blipFill>
        <p:spPr>
          <a:xfrm>
            <a:off x="10524727" y="6004112"/>
            <a:ext cx="1084110" cy="454119"/>
          </a:xfrm>
          <a:prstGeom prst="rect">
            <a:avLst/>
          </a:prstGeom>
          <a:noFill/>
          <a:ln>
            <a:noFill/>
          </a:ln>
        </p:spPr>
      </p:pic>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D2759B"/>
                </a:solidFill>
                <a:latin typeface="Roboto Light"/>
                <a:ea typeface="Roboto Light"/>
                <a:cs typeface="Roboto Light"/>
                <a:sym typeface="Roboto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6" name="Google Shape;16;p12"/>
          <p:cNvSpPr txBox="1"/>
          <p:nvPr/>
        </p:nvSpPr>
        <p:spPr>
          <a:xfrm>
            <a:off x="63500" y="6703060"/>
            <a:ext cx="785813" cy="914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FF0000"/>
                </a:solidFill>
                <a:latin typeface="Calibri"/>
                <a:ea typeface="Calibri"/>
                <a:cs typeface="Calibri"/>
                <a:sym typeface="Calibri"/>
              </a:rPr>
              <a:t>Classification: Controlled</a:t>
            </a:r>
            <a:endParaRPr sz="1400" b="0" i="0" u="none" strike="noStrike" cap="none">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3505327F-DD12-C26F-E2CF-802CF119310E}"/>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F4E5C089-CD50-9E37-9931-F2A8C9633CB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ransition spd="med">
    <p:push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2">
          <p15:clr>
            <a:srgbClr val="F26B43"/>
          </p15:clr>
        </p15:guide>
        <p15:guide id="2" pos="3931">
          <p15:clr>
            <a:srgbClr val="F26B43"/>
          </p15:clr>
        </p15:guide>
        <p15:guide id="3" pos="370">
          <p15:clr>
            <a:srgbClr val="F26B43"/>
          </p15:clr>
        </p15:guide>
        <p15:guide id="4" orient="horz" pos="913">
          <p15:clr>
            <a:srgbClr val="F26B43"/>
          </p15:clr>
        </p15:guide>
        <p15:guide id="5" orient="horz" pos="1071">
          <p15:clr>
            <a:srgbClr val="F26B43"/>
          </p15:clr>
        </p15:guide>
        <p15:guide id="6" orient="horz" pos="3702">
          <p15:clr>
            <a:srgbClr val="F26B43"/>
          </p15:clr>
        </p15:guide>
        <p15:guide id="7" pos="7287">
          <p15:clr>
            <a:srgbClr val="F26B43"/>
          </p15:clr>
        </p15:guide>
        <p15:guide id="8" orient="horz" pos="4178">
          <p15:clr>
            <a:srgbClr val="F26B43"/>
          </p15:clr>
        </p15:guide>
        <p15:guide id="9" orient="horz" pos="981">
          <p15:clr>
            <a:srgbClr val="F26B43"/>
          </p15:clr>
        </p15:guide>
        <p15:guide id="10" pos="374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7F3E8987_36869AB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7F3E89A7_DBD1EB6D.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7F3E89AC_ED06F793.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
          <p:cNvSpPr txBox="1">
            <a:spLocks noGrp="1"/>
          </p:cNvSpPr>
          <p:nvPr>
            <p:ph type="body" idx="1"/>
          </p:nvPr>
        </p:nvSpPr>
        <p:spPr>
          <a:xfrm>
            <a:off x="453248" y="4254946"/>
            <a:ext cx="5166502" cy="179345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100"/>
              </a:spcBef>
              <a:spcAft>
                <a:spcPts val="0"/>
              </a:spcAft>
              <a:buSzPts val="5400"/>
              <a:buNone/>
            </a:pPr>
            <a:r>
              <a:rPr lang="en-US"/>
              <a:t>ODP General Meeting</a:t>
            </a:r>
            <a:endParaRPr/>
          </a:p>
        </p:txBody>
      </p:sp>
      <p:sp>
        <p:nvSpPr>
          <p:cNvPr id="167" name="Google Shape;167;p1"/>
          <p:cNvSpPr txBox="1"/>
          <p:nvPr/>
        </p:nvSpPr>
        <p:spPr>
          <a:xfrm>
            <a:off x="581025" y="5924550"/>
            <a:ext cx="2343150" cy="369332"/>
          </a:xfrm>
          <a:prstGeom prst="rect">
            <a:avLst/>
          </a:prstGeom>
          <a:noFill/>
          <a:ln>
            <a:noFill/>
          </a:ln>
        </p:spPr>
        <p:txBody>
          <a:bodyPr spcFirstLastPara="1" wrap="square" lIns="91425" tIns="45700" rIns="91425" bIns="45700" anchor="t" anchorCtr="0">
            <a:spAutoFit/>
          </a:bodyPr>
          <a:lstStyle/>
          <a:p>
            <a:pPr>
              <a:buSzPts val="1800"/>
            </a:pPr>
            <a:r>
              <a:rPr lang="en-US" sz="1800">
                <a:solidFill>
                  <a:schemeClr val="lt1"/>
                </a:solidFill>
                <a:latin typeface="Roboto Light"/>
                <a:ea typeface="Roboto Light"/>
                <a:cs typeface="Roboto Light"/>
                <a:sym typeface="Roboto Light"/>
              </a:rPr>
              <a:t>2nd June</a:t>
            </a:r>
            <a:r>
              <a:rPr lang="en-US" sz="1800" b="0" i="0" u="none" strike="noStrike" cap="none">
                <a:solidFill>
                  <a:schemeClr val="lt1"/>
                </a:solidFill>
                <a:latin typeface="Roboto Light"/>
                <a:ea typeface="Roboto Light"/>
                <a:cs typeface="Roboto Light"/>
                <a:sym typeface="Roboto Light"/>
              </a:rPr>
              <a:t> 2025</a:t>
            </a:r>
            <a:endParaRPr sz="1400" b="0" i="0" u="none" strike="noStrike" cap="none">
              <a:solidFill>
                <a:schemeClr val="lt1"/>
              </a:solidFill>
              <a:latin typeface="Arial"/>
              <a:ea typeface="Arial"/>
              <a:cs typeface="Arial"/>
              <a:sym typeface="Arial"/>
            </a:endParaRPr>
          </a:p>
        </p:txBody>
      </p:sp>
    </p:spTree>
  </p:cSld>
  <p:clrMapOvr>
    <a:masterClrMapping/>
  </p:clrMapOvr>
  <p:transition spd="med">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C195DD-5918-8658-916B-44AEA9788223}"/>
              </a:ext>
            </a:extLst>
          </p:cNvPr>
          <p:cNvSpPr>
            <a:spLocks noGrp="1"/>
          </p:cNvSpPr>
          <p:nvPr>
            <p:ph type="body" idx="1"/>
          </p:nvPr>
        </p:nvSpPr>
        <p:spPr/>
        <p:txBody>
          <a:bodyPr/>
          <a:lstStyle/>
          <a:p>
            <a:endParaRPr lang="en-GB"/>
          </a:p>
        </p:txBody>
      </p:sp>
      <p:sp>
        <p:nvSpPr>
          <p:cNvPr id="3" name="Title 2">
            <a:extLst>
              <a:ext uri="{FF2B5EF4-FFF2-40B4-BE49-F238E27FC236}">
                <a16:creationId xmlns:a16="http://schemas.microsoft.com/office/drawing/2014/main" id="{8EDD723B-1DA8-B78A-B32E-26ED387CC14F}"/>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808085444"/>
      </p:ext>
    </p:extLst>
  </p:cSld>
  <p:clrMapOvr>
    <a:masterClrMapping/>
  </p:clrMapOvr>
  <p:transition spd="med">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a:spcBef>
                <a:spcPts val="0"/>
              </a:spcBef>
              <a:buSzPts val="3000"/>
            </a:pPr>
            <a:r>
              <a:rPr lang="en-US" b="1"/>
              <a:t>When is it?</a:t>
            </a:r>
            <a:r>
              <a:rPr lang="en-US"/>
              <a:t> Monthly, first Monday of the month</a:t>
            </a:r>
          </a:p>
          <a:p>
            <a:pPr marL="404495">
              <a:spcBef>
                <a:spcPts val="0"/>
              </a:spcBef>
              <a:buSzPts val="3000"/>
            </a:pPr>
            <a:r>
              <a:rPr lang="en-US" b="1"/>
              <a:t>Who is it?</a:t>
            </a:r>
            <a:r>
              <a:rPr lang="en-US"/>
              <a:t> Everyone involved in Open Digital Planning (over </a:t>
            </a:r>
            <a:r>
              <a:rPr lang="en-US" b="1"/>
              <a:t>150 </a:t>
            </a:r>
            <a:r>
              <a:rPr lang="en-US"/>
              <a:t>LPAs, delivery partners and the MHCLG team)</a:t>
            </a:r>
          </a:p>
          <a:p>
            <a:pPr marL="404495">
              <a:spcBef>
                <a:spcPts val="0"/>
              </a:spcBef>
              <a:buSzPts val="3000"/>
            </a:pPr>
            <a:r>
              <a:rPr lang="en-US" b="1"/>
              <a:t>What is it for?</a:t>
            </a:r>
            <a:r>
              <a:rPr lang="en-US"/>
              <a:t> It's our opportunity to give updates, share opportunities, showcase some of the work happening in the community, and (sometimes) bring in speakers from elsewhere that are relevant to the work we do</a:t>
            </a:r>
          </a:p>
          <a:p>
            <a:pPr marL="404495">
              <a:spcBef>
                <a:spcPts val="0"/>
              </a:spcBef>
              <a:buSzPts val="3000"/>
            </a:pPr>
            <a:r>
              <a:rPr lang="en-US" b="1"/>
              <a:t>Is it recorded?</a:t>
            </a:r>
            <a:r>
              <a:rPr lang="en-US"/>
              <a:t> No, but we do add the slides to the ODP hub</a:t>
            </a:r>
          </a:p>
          <a:p>
            <a:pPr marL="404495" indent="-404495">
              <a:spcBef>
                <a:spcPts val="0"/>
              </a:spcBef>
            </a:pPr>
            <a:endParaRPr lang="en-GB"/>
          </a:p>
        </p:txBody>
      </p:sp>
      <p:sp>
        <p:nvSpPr>
          <p:cNvPr id="173" name="Google Shape;173;p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t>What's the purpose of this meeting?</a:t>
            </a:r>
            <a:endParaRPr/>
          </a:p>
        </p:txBody>
      </p:sp>
    </p:spTree>
  </p:cSld>
  <p:clrMapOvr>
    <a:masterClrMapping/>
  </p:clrMapOvr>
  <p:transition spd="med">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0A6A57AD-4E66-8DF0-6D6B-2062962728E4}"/>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EAA4500A-1C75-FE4F-B526-5EF61729D5AD}"/>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lvl="0" indent="-404495" algn="l" rtl="0">
              <a:lnSpc>
                <a:spcPct val="120000"/>
              </a:lnSpc>
              <a:spcBef>
                <a:spcPts val="0"/>
              </a:spcBef>
              <a:spcAft>
                <a:spcPts val="0"/>
              </a:spcAft>
              <a:buSzPts val="3600"/>
              <a:buChar char="•"/>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Community update</a:t>
            </a:r>
            <a:endParaRPr lang="en-US"/>
          </a:p>
          <a:p>
            <a:pPr marL="861695" lvl="1" indent="-404495">
              <a:spcBef>
                <a:spcPts val="0"/>
              </a:spcBef>
              <a:buFont typeface="Courier New"/>
              <a:buChar char="o"/>
            </a:pPr>
            <a:r>
              <a:rPr lang="en-US"/>
              <a:t>ODP hub</a:t>
            </a:r>
          </a:p>
          <a:p>
            <a:pPr marL="861695" lvl="1" indent="-404495">
              <a:spcBef>
                <a:spcPts val="0"/>
              </a:spcBef>
              <a:buFont typeface="Courier New"/>
              <a:buChar char="o"/>
            </a:pPr>
            <a:r>
              <a:rPr lang="en-US"/>
              <a:t>Welcome events</a:t>
            </a:r>
          </a:p>
          <a:p>
            <a:pPr marL="404495">
              <a:spcBef>
                <a:spcPts val="0"/>
              </a:spcBef>
              <a:buSzPts val="3000"/>
            </a:pPr>
            <a:r>
              <a:rPr lang="en-US"/>
              <a:t>Proptech Blueprints</a:t>
            </a:r>
          </a:p>
          <a:p>
            <a:pPr marL="404495" indent="-404495">
              <a:spcBef>
                <a:spcPts val="0"/>
              </a:spcBef>
              <a:buSzPts val="3000"/>
            </a:pPr>
            <a:r>
              <a:rPr lang="en-US"/>
              <a:t>Opportunities</a:t>
            </a:r>
          </a:p>
          <a:p>
            <a:pPr marL="861695" lvl="1">
              <a:spcBef>
                <a:spcPts val="0"/>
              </a:spcBef>
              <a:buSzPts val="3600"/>
              <a:buFont typeface="Courier New"/>
              <a:buChar char="o"/>
            </a:pPr>
            <a:r>
              <a:rPr lang="en-US"/>
              <a:t>Learning and Development</a:t>
            </a:r>
          </a:p>
          <a:p>
            <a:pPr marL="861695" lvl="1">
              <a:spcBef>
                <a:spcPts val="0"/>
              </a:spcBef>
              <a:buSzPts val="3600"/>
              <a:buFont typeface="Courier New"/>
              <a:buChar char="o"/>
            </a:pPr>
            <a:r>
              <a:rPr lang="en-US"/>
              <a:t>Geovation</a:t>
            </a:r>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B260FC97-1208-DCCD-983F-D76C14A361EE}"/>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Lexend Medium"/>
              <a:buNone/>
            </a:pPr>
            <a:r>
              <a:rPr lang="en-US"/>
              <a:t>Agenda </a:t>
            </a:r>
            <a:endParaRPr/>
          </a:p>
        </p:txBody>
      </p:sp>
    </p:spTree>
    <p:extLst>
      <p:ext uri="{BB962C8B-B14F-4D97-AF65-F5344CB8AC3E}">
        <p14:creationId xmlns:p14="http://schemas.microsoft.com/office/powerpoint/2010/main" val="4252433940"/>
      </p:ext>
    </p:extLst>
  </p:cSld>
  <p:clrMapOvr>
    <a:masterClrMapping/>
  </p:clrMapOvr>
  <p:transition spd="med">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33a88ab4cb0_2_0"/>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Lexend Medium"/>
              <a:buNone/>
            </a:pPr>
            <a:r>
              <a:rPr lang="en-US"/>
              <a:t>Community update</a:t>
            </a:r>
            <a:endParaRPr/>
          </a:p>
        </p:txBody>
      </p:sp>
    </p:spTree>
  </p:cSld>
  <p:clrMapOvr>
    <a:masterClrMapping/>
  </p:clrMapOvr>
  <p:transition spd="med">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a:extLst>
            <a:ext uri="{FF2B5EF4-FFF2-40B4-BE49-F238E27FC236}">
              <a16:creationId xmlns:a16="http://schemas.microsoft.com/office/drawing/2014/main" id="{985F7FB6-51CC-17D1-D04A-03166AEB9D2E}"/>
            </a:ext>
          </a:extLst>
        </p:cNvPr>
        <p:cNvGrpSpPr/>
        <p:nvPr/>
      </p:nvGrpSpPr>
      <p:grpSpPr>
        <a:xfrm>
          <a:off x="0" y="0"/>
          <a:ext cx="0" cy="0"/>
          <a:chOff x="0" y="0"/>
          <a:chExt cx="0" cy="0"/>
        </a:xfrm>
      </p:grpSpPr>
      <p:sp>
        <p:nvSpPr>
          <p:cNvPr id="178" name="Google Shape;178;g33a88ab4cb0_2_0">
            <a:extLst>
              <a:ext uri="{FF2B5EF4-FFF2-40B4-BE49-F238E27FC236}">
                <a16:creationId xmlns:a16="http://schemas.microsoft.com/office/drawing/2014/main" id="{94159016-E0C6-CFEE-F885-A04E959EF0B7}"/>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ODP hub</a:t>
            </a:r>
          </a:p>
        </p:txBody>
      </p:sp>
    </p:spTree>
    <p:extLst>
      <p:ext uri="{BB962C8B-B14F-4D97-AF65-F5344CB8AC3E}">
        <p14:creationId xmlns:p14="http://schemas.microsoft.com/office/powerpoint/2010/main" val="4113476889"/>
      </p:ext>
    </p:extLst>
  </p:cSld>
  <p:clrMapOvr>
    <a:masterClrMapping/>
  </p:clrMapOvr>
  <p:transition spd="med">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497DD9-3242-8EC7-A6BE-A100FFB432C2}"/>
              </a:ext>
            </a:extLst>
          </p:cNvPr>
          <p:cNvSpPr>
            <a:spLocks noGrp="1"/>
          </p:cNvSpPr>
          <p:nvPr>
            <p:ph type="title"/>
          </p:nvPr>
        </p:nvSpPr>
        <p:spPr/>
        <p:txBody>
          <a:bodyPr/>
          <a:lstStyle/>
          <a:p>
            <a:r>
              <a:rPr lang="en-GB"/>
              <a:t>The ODP hub </a:t>
            </a:r>
          </a:p>
        </p:txBody>
      </p:sp>
      <p:pic>
        <p:nvPicPr>
          <p:cNvPr id="4" name="Picture 3" descr="A purple rectangle with white text and a circle with circles&#10;&#10;AI-generated content may be incorrect.">
            <a:extLst>
              <a:ext uri="{FF2B5EF4-FFF2-40B4-BE49-F238E27FC236}">
                <a16:creationId xmlns:a16="http://schemas.microsoft.com/office/drawing/2014/main" id="{5F16D5FF-0CF7-1A3D-3FBF-62CECBE6DAD5}"/>
              </a:ext>
            </a:extLst>
          </p:cNvPr>
          <p:cNvPicPr>
            <a:picLocks noChangeAspect="1"/>
          </p:cNvPicPr>
          <p:nvPr/>
        </p:nvPicPr>
        <p:blipFill>
          <a:blip r:embed="rId3"/>
          <a:stretch>
            <a:fillRect/>
          </a:stretch>
        </p:blipFill>
        <p:spPr>
          <a:xfrm>
            <a:off x="7519358" y="848802"/>
            <a:ext cx="3551208" cy="832811"/>
          </a:xfrm>
          <a:prstGeom prst="rect">
            <a:avLst/>
          </a:prstGeom>
          <a:ln>
            <a:noFill/>
          </a:ln>
          <a:effectLst>
            <a:softEdge rad="112500"/>
          </a:effectLst>
        </p:spPr>
      </p:pic>
      <p:pic>
        <p:nvPicPr>
          <p:cNvPr id="6" name="Picture 5" descr="A screenshot of a website&#10;&#10;AI-generated content may be incorrect.">
            <a:extLst>
              <a:ext uri="{FF2B5EF4-FFF2-40B4-BE49-F238E27FC236}">
                <a16:creationId xmlns:a16="http://schemas.microsoft.com/office/drawing/2014/main" id="{299225BA-FA60-9AEC-552B-6A04FE0222C4}"/>
              </a:ext>
            </a:extLst>
          </p:cNvPr>
          <p:cNvPicPr>
            <a:picLocks noChangeAspect="1"/>
          </p:cNvPicPr>
          <p:nvPr/>
        </p:nvPicPr>
        <p:blipFill>
          <a:blip r:embed="rId4"/>
          <a:stretch>
            <a:fillRect/>
          </a:stretch>
        </p:blipFill>
        <p:spPr>
          <a:xfrm>
            <a:off x="1444673" y="1840302"/>
            <a:ext cx="7519863" cy="4169435"/>
          </a:xfrm>
          <a:prstGeom prst="rect">
            <a:avLst/>
          </a:prstGeom>
        </p:spPr>
      </p:pic>
    </p:spTree>
    <p:extLst>
      <p:ext uri="{BB962C8B-B14F-4D97-AF65-F5344CB8AC3E}">
        <p14:creationId xmlns:p14="http://schemas.microsoft.com/office/powerpoint/2010/main" val="2637918707"/>
      </p:ext>
    </p:extLst>
  </p:cSld>
  <p:clrMapOvr>
    <a:masterClrMapping/>
  </p:clrMapOvr>
  <p:transition spd="med">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a:extLst>
            <a:ext uri="{FF2B5EF4-FFF2-40B4-BE49-F238E27FC236}">
              <a16:creationId xmlns:a16="http://schemas.microsoft.com/office/drawing/2014/main" id="{3C078930-C6CB-8A4E-5F05-072C3055C046}"/>
            </a:ext>
          </a:extLst>
        </p:cNvPr>
        <p:cNvGrpSpPr/>
        <p:nvPr/>
      </p:nvGrpSpPr>
      <p:grpSpPr>
        <a:xfrm>
          <a:off x="0" y="0"/>
          <a:ext cx="0" cy="0"/>
          <a:chOff x="0" y="0"/>
          <a:chExt cx="0" cy="0"/>
        </a:xfrm>
      </p:grpSpPr>
      <p:sp>
        <p:nvSpPr>
          <p:cNvPr id="178" name="Google Shape;178;g33a88ab4cb0_2_0">
            <a:extLst>
              <a:ext uri="{FF2B5EF4-FFF2-40B4-BE49-F238E27FC236}">
                <a16:creationId xmlns:a16="http://schemas.microsoft.com/office/drawing/2014/main" id="{E6984DAD-0849-F1D0-799E-E8F4665269ED}"/>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ODP events</a:t>
            </a:r>
          </a:p>
        </p:txBody>
      </p:sp>
    </p:spTree>
    <p:extLst>
      <p:ext uri="{BB962C8B-B14F-4D97-AF65-F5344CB8AC3E}">
        <p14:creationId xmlns:p14="http://schemas.microsoft.com/office/powerpoint/2010/main" val="2702962979"/>
      </p:ext>
    </p:extLst>
  </p:cSld>
  <p:clrMapOvr>
    <a:masterClrMapping/>
  </p:clrMapOvr>
  <p:transition spd="med">
    <p:push dir="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132335"/>
      </p:ext>
    </p:extLst>
  </p:cSld>
  <p:clrMapOvr>
    <a:masterClrMapping/>
  </p:clrMapOvr>
  <p:transition spd="med">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FB196-7093-894B-97F0-24935DC043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02992B-1005-67F6-4B82-903FF4D7631F}"/>
              </a:ext>
            </a:extLst>
          </p:cNvPr>
          <p:cNvSpPr>
            <a:spLocks noGrp="1"/>
          </p:cNvSpPr>
          <p:nvPr>
            <p:ph type="body" idx="1"/>
          </p:nvPr>
        </p:nvSpPr>
        <p:spPr/>
        <p:txBody>
          <a:bodyPr>
            <a:normAutofit fontScale="85000" lnSpcReduction="20000"/>
          </a:bodyPr>
          <a:lstStyle/>
          <a:p>
            <a:r>
              <a:rPr lang="en-GB"/>
              <a:t>Welcome events are </a:t>
            </a:r>
            <a:r>
              <a:rPr lang="en-GB" b="1"/>
              <a:t>open to all</a:t>
            </a:r>
            <a:r>
              <a:rPr lang="en-GB"/>
              <a:t>, but especially our brand new LPAs in the community</a:t>
            </a:r>
          </a:p>
          <a:p>
            <a:r>
              <a:rPr lang="en-GB"/>
              <a:t>Strongly encourage that everyone attends one welcome event</a:t>
            </a:r>
          </a:p>
          <a:p>
            <a:r>
              <a:rPr lang="en-GB"/>
              <a:t>You'll meet each other, find out more about ODP, and take part in activities that help define how we work and what we prioritise</a:t>
            </a:r>
          </a:p>
          <a:p>
            <a:r>
              <a:rPr lang="en-GB"/>
              <a:t>You can use your funding to attend</a:t>
            </a:r>
          </a:p>
          <a:p>
            <a:r>
              <a:rPr lang="en-GB" b="1"/>
              <a:t>10th June: London (Tower Hamlets)</a:t>
            </a:r>
            <a:endParaRPr lang="en-GB"/>
          </a:p>
          <a:p>
            <a:r>
              <a:rPr lang="en-GB" b="1"/>
              <a:t>24th June: Doncaster</a:t>
            </a:r>
          </a:p>
          <a:p>
            <a:r>
              <a:rPr lang="en-GB" b="1"/>
              <a:t>Sign up here: </a:t>
            </a:r>
            <a:r>
              <a:rPr lang="en-GB"/>
              <a:t>https://forms.office.com/e/LE056pezPW</a:t>
            </a:r>
          </a:p>
        </p:txBody>
      </p:sp>
      <p:sp>
        <p:nvSpPr>
          <p:cNvPr id="3" name="Title 2">
            <a:extLst>
              <a:ext uri="{FF2B5EF4-FFF2-40B4-BE49-F238E27FC236}">
                <a16:creationId xmlns:a16="http://schemas.microsoft.com/office/drawing/2014/main" id="{E4BE5DBE-2780-50B7-9B70-7DC663B10C94}"/>
              </a:ext>
            </a:extLst>
          </p:cNvPr>
          <p:cNvSpPr>
            <a:spLocks noGrp="1"/>
          </p:cNvSpPr>
          <p:nvPr>
            <p:ph type="title"/>
          </p:nvPr>
        </p:nvSpPr>
        <p:spPr/>
        <p:txBody>
          <a:bodyPr/>
          <a:lstStyle/>
          <a:p>
            <a:r>
              <a:rPr lang="en-GB"/>
              <a:t>📆 Welcome events</a:t>
            </a:r>
          </a:p>
        </p:txBody>
      </p:sp>
    </p:spTree>
    <p:extLst>
      <p:ext uri="{BB962C8B-B14F-4D97-AF65-F5344CB8AC3E}">
        <p14:creationId xmlns:p14="http://schemas.microsoft.com/office/powerpoint/2010/main" val="914791097"/>
      </p:ext>
    </p:extLst>
  </p:cSld>
  <p:clrMapOvr>
    <a:masterClrMapping/>
  </p:clrMapOvr>
  <p:transition spd="med">
    <p:push dir="r"/>
  </p:transition>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1C112-19BF-B7B7-7093-27EF7FAF4A18}"/>
              </a:ext>
            </a:extLst>
          </p:cNvPr>
          <p:cNvSpPr>
            <a:spLocks noGrp="1"/>
          </p:cNvSpPr>
          <p:nvPr>
            <p:ph type="body" idx="1"/>
          </p:nvPr>
        </p:nvSpPr>
        <p:spPr/>
        <p:txBody>
          <a:bodyPr/>
          <a:lstStyle/>
          <a:p>
            <a:r>
              <a:rPr lang="en-GB"/>
              <a:t>16th July: ODP Summer event (Gloucester)</a:t>
            </a:r>
          </a:p>
          <a:p>
            <a:r>
              <a:rPr lang="en-GB"/>
              <a:t>16th October: ODP Camp 2025 (Medway)</a:t>
            </a:r>
            <a:endParaRPr lang="en-US"/>
          </a:p>
          <a:p>
            <a:r>
              <a:rPr lang="en-GB"/>
              <a:t>27th November: ODP Winter event (Lake District)</a:t>
            </a:r>
          </a:p>
          <a:p>
            <a:endParaRPr lang="en-GB"/>
          </a:p>
        </p:txBody>
      </p:sp>
      <p:sp>
        <p:nvSpPr>
          <p:cNvPr id="3" name="Title 2">
            <a:extLst>
              <a:ext uri="{FF2B5EF4-FFF2-40B4-BE49-F238E27FC236}">
                <a16:creationId xmlns:a16="http://schemas.microsoft.com/office/drawing/2014/main" id="{6DA4C185-2B7A-26F0-EBCB-AC8034DA773B}"/>
              </a:ext>
            </a:extLst>
          </p:cNvPr>
          <p:cNvSpPr>
            <a:spLocks noGrp="1"/>
          </p:cNvSpPr>
          <p:nvPr>
            <p:ph type="title"/>
          </p:nvPr>
        </p:nvSpPr>
        <p:spPr/>
        <p:txBody>
          <a:bodyPr/>
          <a:lstStyle/>
          <a:p>
            <a:r>
              <a:rPr lang="en-GB"/>
              <a:t>📆 Save the date!</a:t>
            </a:r>
          </a:p>
        </p:txBody>
      </p:sp>
    </p:spTree>
    <p:extLst>
      <p:ext uri="{BB962C8B-B14F-4D97-AF65-F5344CB8AC3E}">
        <p14:creationId xmlns:p14="http://schemas.microsoft.com/office/powerpoint/2010/main" val="1136537789"/>
      </p:ext>
    </p:extLst>
  </p:cSld>
  <p:clrMapOvr>
    <a:masterClrMapping/>
  </p:clrMapOvr>
  <p:transition spd="med">
    <p:push dir="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fillRect l="-5000" r="-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551779"/>
      </p:ext>
    </p:extLst>
  </p:cSld>
  <p:clrMapOvr>
    <a:masterClrMapping/>
  </p:clrMapOvr>
  <p:transition spd="med">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C67866DD-535C-BE4E-BF5E-98A427FFEBFB}"/>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90BB566C-B2AC-5D61-961C-7E363A8EE6B1}"/>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err="1"/>
              <a:t>PropTech</a:t>
            </a:r>
            <a:r>
              <a:rPr lang="en-US"/>
              <a:t> Continuous Funding Blueprints</a:t>
            </a:r>
          </a:p>
        </p:txBody>
      </p:sp>
    </p:spTree>
    <p:extLst>
      <p:ext uri="{BB962C8B-B14F-4D97-AF65-F5344CB8AC3E}">
        <p14:creationId xmlns:p14="http://schemas.microsoft.com/office/powerpoint/2010/main" val="2554930582"/>
      </p:ext>
    </p:extLst>
  </p:cSld>
  <p:clrMapOvr>
    <a:masterClrMapping/>
  </p:clrMapOvr>
  <p:transition spd="med">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2C007DFA-A800-9F2A-8F0E-528AD81F6315}"/>
            </a:ext>
          </a:extLst>
        </p:cNvPr>
        <p:cNvGrpSpPr/>
        <p:nvPr/>
      </p:nvGrpSpPr>
      <p:grpSpPr>
        <a:xfrm>
          <a:off x="0" y="0"/>
          <a:ext cx="0" cy="0"/>
          <a:chOff x="0" y="0"/>
          <a:chExt cx="0" cy="0"/>
        </a:xfrm>
      </p:grpSpPr>
      <p:sp>
        <p:nvSpPr>
          <p:cNvPr id="228" name="Google Shape;228;g33a88ab4cb0_2_24">
            <a:extLst>
              <a:ext uri="{FF2B5EF4-FFF2-40B4-BE49-F238E27FC236}">
                <a16:creationId xmlns:a16="http://schemas.microsoft.com/office/drawing/2014/main" id="{092B1ACC-FF99-C556-704A-D4DA3BDD50E3}"/>
              </a:ext>
            </a:extLst>
          </p:cNvPr>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r>
              <a:rPr lang="en-US" err="1"/>
              <a:t>PropTech</a:t>
            </a:r>
            <a:r>
              <a:rPr lang="en-US"/>
              <a:t> – Blueprints Update</a:t>
            </a:r>
          </a:p>
        </p:txBody>
      </p:sp>
      <p:sp>
        <p:nvSpPr>
          <p:cNvPr id="3" name="Text Placeholder 2">
            <a:extLst>
              <a:ext uri="{FF2B5EF4-FFF2-40B4-BE49-F238E27FC236}">
                <a16:creationId xmlns:a16="http://schemas.microsoft.com/office/drawing/2014/main" id="{5DAD802C-6784-6D3C-D2C2-FCCC2EB2FBC7}"/>
              </a:ext>
            </a:extLst>
          </p:cNvPr>
          <p:cNvSpPr>
            <a:spLocks noGrp="1"/>
          </p:cNvSpPr>
          <p:nvPr>
            <p:ph type="body" idx="1"/>
          </p:nvPr>
        </p:nvSpPr>
        <p:spPr>
          <a:xfrm>
            <a:off x="609600" y="2031080"/>
            <a:ext cx="10972500" cy="3977100"/>
          </a:xfrm>
        </p:spPr>
        <p:txBody>
          <a:bodyPr/>
          <a:lstStyle/>
          <a:p>
            <a:pPr marL="228600" indent="0"/>
            <a:r>
              <a:rPr lang="en-GB" b="1"/>
              <a:t>What it is</a:t>
            </a:r>
          </a:p>
          <a:p>
            <a:pPr marL="571500" indent="-342900">
              <a:buChar char="•"/>
            </a:pPr>
            <a:r>
              <a:rPr lang="en-GB"/>
              <a:t>We have created a shared blueprint template for Local Planning Authorities in </a:t>
            </a:r>
            <a:r>
              <a:rPr lang="en-GB" err="1"/>
              <a:t>PropTech</a:t>
            </a:r>
            <a:r>
              <a:rPr lang="en-GB"/>
              <a:t> Innovation Fund Round 4 Continuous Funding. This will help LPAs document their </a:t>
            </a:r>
            <a:r>
              <a:rPr lang="en-GB" err="1"/>
              <a:t>PropTech</a:t>
            </a:r>
            <a:r>
              <a:rPr lang="en-GB"/>
              <a:t> adoption journey in a structured, reusable way.</a:t>
            </a:r>
            <a:endParaRPr lang="en-US"/>
          </a:p>
        </p:txBody>
      </p:sp>
    </p:spTree>
    <p:extLst>
      <p:ext uri="{BB962C8B-B14F-4D97-AF65-F5344CB8AC3E}">
        <p14:creationId xmlns:p14="http://schemas.microsoft.com/office/powerpoint/2010/main" val="3687967597"/>
      </p:ext>
    </p:extLst>
  </p:cSld>
  <p:clrMapOvr>
    <a:masterClrMapping/>
  </p:clrMapOvr>
  <p:transition spd="med">
    <p:push dir="r"/>
  </p:transition>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D6D0650F-87A1-A91D-1CD5-3C41645A7E5C}"/>
            </a:ext>
          </a:extLst>
        </p:cNvPr>
        <p:cNvGrpSpPr/>
        <p:nvPr/>
      </p:nvGrpSpPr>
      <p:grpSpPr>
        <a:xfrm>
          <a:off x="0" y="0"/>
          <a:ext cx="0" cy="0"/>
          <a:chOff x="0" y="0"/>
          <a:chExt cx="0" cy="0"/>
        </a:xfrm>
      </p:grpSpPr>
      <p:sp>
        <p:nvSpPr>
          <p:cNvPr id="228" name="Google Shape;228;g33a88ab4cb0_2_24">
            <a:extLst>
              <a:ext uri="{FF2B5EF4-FFF2-40B4-BE49-F238E27FC236}">
                <a16:creationId xmlns:a16="http://schemas.microsoft.com/office/drawing/2014/main" id="{8ED1B401-71B0-A57C-F4D7-74AA840F2999}"/>
              </a:ext>
            </a:extLst>
          </p:cNvPr>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r>
              <a:rPr lang="en-US" err="1"/>
              <a:t>PropTech</a:t>
            </a:r>
            <a:r>
              <a:rPr lang="en-US"/>
              <a:t> – Blueprints Update</a:t>
            </a:r>
          </a:p>
        </p:txBody>
      </p:sp>
      <p:sp>
        <p:nvSpPr>
          <p:cNvPr id="3" name="Text Placeholder 2">
            <a:extLst>
              <a:ext uri="{FF2B5EF4-FFF2-40B4-BE49-F238E27FC236}">
                <a16:creationId xmlns:a16="http://schemas.microsoft.com/office/drawing/2014/main" id="{2AC6EB16-066B-E41A-6D61-427775598C3C}"/>
              </a:ext>
            </a:extLst>
          </p:cNvPr>
          <p:cNvSpPr>
            <a:spLocks noGrp="1"/>
          </p:cNvSpPr>
          <p:nvPr>
            <p:ph type="body" idx="1"/>
          </p:nvPr>
        </p:nvSpPr>
        <p:spPr>
          <a:xfrm>
            <a:off x="609600" y="2031080"/>
            <a:ext cx="10972500" cy="3977100"/>
          </a:xfrm>
        </p:spPr>
        <p:txBody>
          <a:bodyPr/>
          <a:lstStyle/>
          <a:p>
            <a:pPr marL="228600" indent="0"/>
            <a:r>
              <a:rPr lang="en-GB" b="1"/>
              <a:t>Why we’re doing it:</a:t>
            </a:r>
            <a:endParaRPr lang="en-US"/>
          </a:p>
          <a:p>
            <a:pPr>
              <a:buChar char="•"/>
            </a:pPr>
            <a:r>
              <a:rPr lang="en-GB"/>
              <a:t>To capture valuable learning from across the funded projects in a consistent format.</a:t>
            </a:r>
          </a:p>
          <a:p>
            <a:pPr>
              <a:buChar char="•"/>
            </a:pPr>
            <a:r>
              <a:rPr lang="en-GB"/>
              <a:t>To support LPAs in reflecting on what worked (and what didn’t) and what could be improved next time.</a:t>
            </a:r>
          </a:p>
          <a:p>
            <a:pPr>
              <a:buChar char="•"/>
            </a:pPr>
            <a:r>
              <a:rPr lang="en-GB"/>
              <a:t>To build a library of real world examples for other authorities considering similar tools or approaches.</a:t>
            </a:r>
          </a:p>
          <a:p>
            <a:pPr marL="571500" indent="-342900">
              <a:buChar char="•"/>
            </a:pPr>
            <a:endParaRPr lang="en-GB"/>
          </a:p>
        </p:txBody>
      </p:sp>
    </p:spTree>
    <p:extLst>
      <p:ext uri="{BB962C8B-B14F-4D97-AF65-F5344CB8AC3E}">
        <p14:creationId xmlns:p14="http://schemas.microsoft.com/office/powerpoint/2010/main" val="6803026"/>
      </p:ext>
    </p:extLst>
  </p:cSld>
  <p:clrMapOvr>
    <a:masterClrMapping/>
  </p:clrMapOvr>
  <p:transition spd="med">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946EBFA2-45C0-F597-1EF6-7D6314D7C612}"/>
            </a:ext>
          </a:extLst>
        </p:cNvPr>
        <p:cNvGrpSpPr/>
        <p:nvPr/>
      </p:nvGrpSpPr>
      <p:grpSpPr>
        <a:xfrm>
          <a:off x="0" y="0"/>
          <a:ext cx="0" cy="0"/>
          <a:chOff x="0" y="0"/>
          <a:chExt cx="0" cy="0"/>
        </a:xfrm>
      </p:grpSpPr>
      <p:sp>
        <p:nvSpPr>
          <p:cNvPr id="228" name="Google Shape;228;g33a88ab4cb0_2_24">
            <a:extLst>
              <a:ext uri="{FF2B5EF4-FFF2-40B4-BE49-F238E27FC236}">
                <a16:creationId xmlns:a16="http://schemas.microsoft.com/office/drawing/2014/main" id="{298432F2-EFCE-444B-CFF8-368A8917A853}"/>
              </a:ext>
            </a:extLst>
          </p:cNvPr>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r>
              <a:rPr lang="en-US" err="1"/>
              <a:t>PropTech</a:t>
            </a:r>
            <a:r>
              <a:rPr lang="en-US"/>
              <a:t> – Blueprints Update</a:t>
            </a:r>
          </a:p>
        </p:txBody>
      </p:sp>
      <p:sp>
        <p:nvSpPr>
          <p:cNvPr id="3" name="Text Placeholder 2">
            <a:extLst>
              <a:ext uri="{FF2B5EF4-FFF2-40B4-BE49-F238E27FC236}">
                <a16:creationId xmlns:a16="http://schemas.microsoft.com/office/drawing/2014/main" id="{E5FC3359-7C77-5BE6-D141-048AA47CA583}"/>
              </a:ext>
            </a:extLst>
          </p:cNvPr>
          <p:cNvSpPr>
            <a:spLocks noGrp="1"/>
          </p:cNvSpPr>
          <p:nvPr>
            <p:ph type="body" idx="1"/>
          </p:nvPr>
        </p:nvSpPr>
        <p:spPr>
          <a:xfrm>
            <a:off x="609600" y="2031080"/>
            <a:ext cx="10972500" cy="3977100"/>
          </a:xfrm>
        </p:spPr>
        <p:txBody>
          <a:bodyPr>
            <a:normAutofit fontScale="92500"/>
          </a:bodyPr>
          <a:lstStyle/>
          <a:p>
            <a:r>
              <a:rPr lang="en-GB" b="1"/>
              <a:t>Benefits to the wider community:</a:t>
            </a:r>
            <a:endParaRPr lang="en-US"/>
          </a:p>
          <a:p>
            <a:pPr marL="285750" indent="-285750">
              <a:buChar char="•"/>
            </a:pPr>
            <a:r>
              <a:rPr lang="en-GB"/>
              <a:t>A practical, peer-led knowledge base of digital planning implementation journeys.</a:t>
            </a:r>
          </a:p>
          <a:p>
            <a:pPr marL="285750" indent="-285750">
              <a:buChar char="•"/>
            </a:pPr>
            <a:r>
              <a:rPr lang="en-GB"/>
              <a:t>Blueprint documents that help future LPAs save time, avoid known blockers, and learn from lived experience.</a:t>
            </a:r>
          </a:p>
          <a:p>
            <a:pPr marL="285750" indent="-285750">
              <a:buChar char="•"/>
            </a:pPr>
            <a:r>
              <a:rPr lang="en-GB"/>
              <a:t>Greater visibility of the data, procurement, technical, and cultural components involved in adopting PropTech.</a:t>
            </a:r>
          </a:p>
          <a:p>
            <a:pPr marL="285750" indent="-285750">
              <a:buChar char="•"/>
            </a:pPr>
            <a:r>
              <a:rPr lang="en-GB"/>
              <a:t>Insights that will inform future digital planning guidance, standards, and potential funding opportunities.</a:t>
            </a:r>
          </a:p>
          <a:p>
            <a:pPr marL="228600" indent="0"/>
            <a:endParaRPr lang="en-GB" b="1"/>
          </a:p>
          <a:p>
            <a:pPr marL="571500" indent="-342900">
              <a:buChar char="•"/>
            </a:pPr>
            <a:endParaRPr lang="en-GB"/>
          </a:p>
        </p:txBody>
      </p:sp>
    </p:spTree>
    <p:extLst>
      <p:ext uri="{BB962C8B-B14F-4D97-AF65-F5344CB8AC3E}">
        <p14:creationId xmlns:p14="http://schemas.microsoft.com/office/powerpoint/2010/main" val="567021818"/>
      </p:ext>
    </p:extLst>
  </p:cSld>
  <p:clrMapOvr>
    <a:masterClrMapping/>
  </p:clrMapOvr>
  <p:transition spd="med">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B74422EC-A142-02A0-EFFA-076BA45EFB19}"/>
            </a:ext>
          </a:extLst>
        </p:cNvPr>
        <p:cNvGrpSpPr/>
        <p:nvPr/>
      </p:nvGrpSpPr>
      <p:grpSpPr>
        <a:xfrm>
          <a:off x="0" y="0"/>
          <a:ext cx="0" cy="0"/>
          <a:chOff x="0" y="0"/>
          <a:chExt cx="0" cy="0"/>
        </a:xfrm>
      </p:grpSpPr>
      <p:sp>
        <p:nvSpPr>
          <p:cNvPr id="228" name="Google Shape;228;g33a88ab4cb0_2_24">
            <a:extLst>
              <a:ext uri="{FF2B5EF4-FFF2-40B4-BE49-F238E27FC236}">
                <a16:creationId xmlns:a16="http://schemas.microsoft.com/office/drawing/2014/main" id="{C635540D-ECBA-2A67-04B1-49E3EEAF7E15}"/>
              </a:ext>
            </a:extLst>
          </p:cNvPr>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r>
              <a:rPr lang="en-US" err="1"/>
              <a:t>PropTech</a:t>
            </a:r>
            <a:r>
              <a:rPr lang="en-US"/>
              <a:t> – Blueprints Update</a:t>
            </a:r>
          </a:p>
        </p:txBody>
      </p:sp>
      <p:sp>
        <p:nvSpPr>
          <p:cNvPr id="3" name="Text Placeholder 2">
            <a:extLst>
              <a:ext uri="{FF2B5EF4-FFF2-40B4-BE49-F238E27FC236}">
                <a16:creationId xmlns:a16="http://schemas.microsoft.com/office/drawing/2014/main" id="{C30BAA1D-44AF-8115-8D57-2044F2368B86}"/>
              </a:ext>
            </a:extLst>
          </p:cNvPr>
          <p:cNvSpPr>
            <a:spLocks noGrp="1"/>
          </p:cNvSpPr>
          <p:nvPr>
            <p:ph type="body" idx="1"/>
          </p:nvPr>
        </p:nvSpPr>
        <p:spPr>
          <a:xfrm>
            <a:off x="609600" y="2031080"/>
            <a:ext cx="10972500" cy="3977100"/>
          </a:xfrm>
        </p:spPr>
        <p:txBody>
          <a:bodyPr>
            <a:normAutofit/>
          </a:bodyPr>
          <a:lstStyle/>
          <a:p>
            <a:r>
              <a:rPr lang="en-GB" b="1"/>
              <a:t>What’s included in the blueprint template:</a:t>
            </a:r>
            <a:endParaRPr lang="en-US"/>
          </a:p>
          <a:p>
            <a:pPr marL="285750" indent="-285750">
              <a:buChar char="•"/>
            </a:pPr>
            <a:r>
              <a:rPr lang="en-GB"/>
              <a:t>Problem definition, supplier selection, team structure</a:t>
            </a:r>
          </a:p>
          <a:p>
            <a:pPr marL="285750" indent="-285750">
              <a:buChar char="•"/>
            </a:pPr>
            <a:r>
              <a:rPr lang="en-GB"/>
              <a:t>Onboarding &amp; cultural change</a:t>
            </a:r>
          </a:p>
          <a:p>
            <a:pPr marL="285750" indent="-285750">
              <a:buChar char="•"/>
            </a:pPr>
            <a:r>
              <a:rPr lang="en-GB"/>
              <a:t>Data readiness, interoperability, and costs</a:t>
            </a:r>
          </a:p>
          <a:p>
            <a:pPr marL="285750" indent="-285750">
              <a:buChar char="•"/>
            </a:pPr>
            <a:r>
              <a:rPr lang="en-GB"/>
              <a:t>ROI stories and lessons for long-term sustainability</a:t>
            </a:r>
          </a:p>
          <a:p>
            <a:r>
              <a:rPr lang="en-GB"/>
              <a:t>.</a:t>
            </a:r>
            <a:endParaRPr lang="en-US"/>
          </a:p>
          <a:p>
            <a:pPr marL="228600" indent="0"/>
            <a:endParaRPr lang="en-GB" b="1"/>
          </a:p>
          <a:p>
            <a:pPr marL="571500" indent="-342900">
              <a:buChar char="•"/>
            </a:pPr>
            <a:endParaRPr lang="en-GB"/>
          </a:p>
        </p:txBody>
      </p:sp>
    </p:spTree>
    <p:extLst>
      <p:ext uri="{BB962C8B-B14F-4D97-AF65-F5344CB8AC3E}">
        <p14:creationId xmlns:p14="http://schemas.microsoft.com/office/powerpoint/2010/main" val="2912327539"/>
      </p:ext>
    </p:extLst>
  </p:cSld>
  <p:clrMapOvr>
    <a:masterClrMapping/>
  </p:clrMapOvr>
  <p:transition spd="med">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3B1FFB8C-5F91-96F5-2FEB-B14BF9A2F4C1}"/>
            </a:ext>
          </a:extLst>
        </p:cNvPr>
        <p:cNvGrpSpPr/>
        <p:nvPr/>
      </p:nvGrpSpPr>
      <p:grpSpPr>
        <a:xfrm>
          <a:off x="0" y="0"/>
          <a:ext cx="0" cy="0"/>
          <a:chOff x="0" y="0"/>
          <a:chExt cx="0" cy="0"/>
        </a:xfrm>
      </p:grpSpPr>
      <p:sp>
        <p:nvSpPr>
          <p:cNvPr id="228" name="Google Shape;228;g33a88ab4cb0_2_24">
            <a:extLst>
              <a:ext uri="{FF2B5EF4-FFF2-40B4-BE49-F238E27FC236}">
                <a16:creationId xmlns:a16="http://schemas.microsoft.com/office/drawing/2014/main" id="{5BACAEEB-2943-F597-1B0D-E0358E160B39}"/>
              </a:ext>
            </a:extLst>
          </p:cNvPr>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r>
              <a:rPr lang="en-US" err="1"/>
              <a:t>PropTech</a:t>
            </a:r>
            <a:r>
              <a:rPr lang="en-US"/>
              <a:t> – Blueprints Update</a:t>
            </a:r>
          </a:p>
        </p:txBody>
      </p:sp>
      <p:sp>
        <p:nvSpPr>
          <p:cNvPr id="3" name="Text Placeholder 2">
            <a:extLst>
              <a:ext uri="{FF2B5EF4-FFF2-40B4-BE49-F238E27FC236}">
                <a16:creationId xmlns:a16="http://schemas.microsoft.com/office/drawing/2014/main" id="{3BC5CC89-9A3B-D58F-D742-EDED8C0B59DA}"/>
              </a:ext>
            </a:extLst>
          </p:cNvPr>
          <p:cNvSpPr>
            <a:spLocks noGrp="1"/>
          </p:cNvSpPr>
          <p:nvPr>
            <p:ph type="body" idx="1"/>
          </p:nvPr>
        </p:nvSpPr>
        <p:spPr>
          <a:xfrm>
            <a:off x="609600" y="2031080"/>
            <a:ext cx="9497436" cy="3977100"/>
          </a:xfrm>
        </p:spPr>
        <p:txBody>
          <a:bodyPr>
            <a:normAutofit fontScale="92500" lnSpcReduction="10000"/>
          </a:bodyPr>
          <a:lstStyle/>
          <a:p>
            <a:pPr marL="0" indent="0"/>
            <a:r>
              <a:rPr lang="en-GB" sz="1400" b="1"/>
              <a:t>Timelines:</a:t>
            </a:r>
            <a:endParaRPr lang="en-US" sz="1400"/>
          </a:p>
          <a:p>
            <a:pPr marL="285750" indent="-285750">
              <a:buChar char="•"/>
            </a:pPr>
            <a:r>
              <a:rPr lang="en-GB" sz="1400"/>
              <a:t>✅ </a:t>
            </a:r>
            <a:r>
              <a:rPr lang="en-GB" sz="1400" b="1"/>
              <a:t>Template finalised:</a:t>
            </a:r>
            <a:r>
              <a:rPr lang="en-GB" sz="1400"/>
              <a:t> May 2025</a:t>
            </a:r>
          </a:p>
          <a:p>
            <a:pPr marL="285750" indent="-285750">
              <a:buChar char="•"/>
            </a:pPr>
            <a:r>
              <a:rPr lang="en-GB" sz="1400"/>
              <a:t>📥 </a:t>
            </a:r>
            <a:r>
              <a:rPr lang="en-GB" sz="1400" b="1"/>
              <a:t>Submission window opens:</a:t>
            </a:r>
            <a:r>
              <a:rPr lang="en-GB" sz="1400"/>
              <a:t> June 2025</a:t>
            </a:r>
          </a:p>
          <a:p>
            <a:pPr marL="285750" indent="-285750">
              <a:buChar char="•"/>
            </a:pPr>
            <a:r>
              <a:rPr lang="en-GB" sz="1400"/>
              <a:t>🗓️ </a:t>
            </a:r>
            <a:r>
              <a:rPr lang="en-GB" sz="1400" b="1"/>
              <a:t>Submission deadline:</a:t>
            </a:r>
            <a:r>
              <a:rPr lang="en-GB" sz="1400"/>
              <a:t> </a:t>
            </a:r>
            <a:r>
              <a:rPr lang="en-GB" sz="1400" b="1"/>
              <a:t>19th December 2025</a:t>
            </a:r>
            <a:endParaRPr lang="en-GB" sz="1400"/>
          </a:p>
          <a:p>
            <a:pPr marL="285750" indent="-285750">
              <a:buChar char="•"/>
            </a:pPr>
            <a:r>
              <a:rPr lang="en-GB" sz="1400"/>
              <a:t>📚 </a:t>
            </a:r>
            <a:r>
              <a:rPr lang="en-GB" sz="1400" b="1"/>
              <a:t>Blueprints reviewed &amp; shared:</a:t>
            </a:r>
            <a:r>
              <a:rPr lang="en-GB" sz="1400"/>
              <a:t> Early 2026 (Q1)</a:t>
            </a:r>
          </a:p>
          <a:p>
            <a:pPr marL="285750" indent="-285750">
              <a:buChar char="•"/>
            </a:pPr>
            <a:r>
              <a:rPr lang="en-GB" sz="1400"/>
              <a:t>📣 </a:t>
            </a:r>
            <a:r>
              <a:rPr lang="en-GB" sz="1400" b="1"/>
              <a:t>Insights published to community:</a:t>
            </a:r>
            <a:r>
              <a:rPr lang="en-GB" sz="1400"/>
              <a:t> TBC</a:t>
            </a:r>
          </a:p>
          <a:p>
            <a:pPr marL="0" indent="0"/>
            <a:endParaRPr lang="en-GB" sz="1400" b="1"/>
          </a:p>
          <a:p>
            <a:pPr marL="0" indent="0"/>
            <a:r>
              <a:rPr lang="en-GB" sz="1400" b="1"/>
              <a:t>Next steps:</a:t>
            </a:r>
            <a:endParaRPr lang="en-GB" sz="1400"/>
          </a:p>
          <a:p>
            <a:pPr marL="285750" indent="-285750">
              <a:buChar char="•"/>
            </a:pPr>
            <a:r>
              <a:rPr lang="en-GB" sz="1400"/>
              <a:t>A downloadable Word version of the template will be provided on the new ODP hub with guidance</a:t>
            </a:r>
          </a:p>
          <a:p>
            <a:pPr marL="285750" indent="-285750">
              <a:buChar char="•"/>
            </a:pPr>
            <a:r>
              <a:rPr lang="en-GB" sz="1400"/>
              <a:t>LPAs are encouraged to complete and submit by the deadline.</a:t>
            </a:r>
          </a:p>
          <a:p>
            <a:pPr marL="285750" indent="-285750">
              <a:buChar char="•"/>
            </a:pPr>
            <a:r>
              <a:rPr lang="en-GB" sz="1400"/>
              <a:t>Optional visual, video or animated submissions are welcome to accompany your blueprint.</a:t>
            </a:r>
          </a:p>
          <a:p>
            <a:pPr marL="228600" indent="0"/>
            <a:endParaRPr lang="en-GB" b="1"/>
          </a:p>
          <a:p>
            <a:pPr marL="571500" indent="-342900">
              <a:buChar char="•"/>
            </a:pPr>
            <a:endParaRPr lang="en-GB"/>
          </a:p>
        </p:txBody>
      </p:sp>
    </p:spTree>
    <p:extLst>
      <p:ext uri="{BB962C8B-B14F-4D97-AF65-F5344CB8AC3E}">
        <p14:creationId xmlns:p14="http://schemas.microsoft.com/office/powerpoint/2010/main" val="3976656787"/>
      </p:ext>
    </p:extLst>
  </p:cSld>
  <p:clrMapOvr>
    <a:masterClrMapping/>
  </p:clrMapOvr>
  <p:transition spd="med">
    <p:push dir="r"/>
  </p:transition>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DDA8B734-DCA9-1C58-3827-8685B6593696}"/>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03E31941-C228-08B4-E7DC-CA97E779DF38}"/>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Opportunities</a:t>
            </a:r>
          </a:p>
        </p:txBody>
      </p:sp>
    </p:spTree>
    <p:extLst>
      <p:ext uri="{BB962C8B-B14F-4D97-AF65-F5344CB8AC3E}">
        <p14:creationId xmlns:p14="http://schemas.microsoft.com/office/powerpoint/2010/main" val="2030841999"/>
      </p:ext>
    </p:extLst>
  </p:cSld>
  <p:clrMapOvr>
    <a:masterClrMapping/>
  </p:clrMapOvr>
  <p:transition spd="med">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41F89E33-4B31-8F80-99E7-7DAF290709F8}"/>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DF61E825-C312-9340-2758-85F3C626FB47}"/>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Learning and Development</a:t>
            </a:r>
          </a:p>
        </p:txBody>
      </p:sp>
    </p:spTree>
    <p:extLst>
      <p:ext uri="{BB962C8B-B14F-4D97-AF65-F5344CB8AC3E}">
        <p14:creationId xmlns:p14="http://schemas.microsoft.com/office/powerpoint/2010/main" val="1951252483"/>
      </p:ext>
    </p:extLst>
  </p:cSld>
  <p:clrMapOvr>
    <a:masterClrMapping/>
  </p:clrMapOvr>
  <p:transition spd="med">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1654F-A3D3-7412-5C2D-3AD42522F0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B9236E-2831-0BEC-3C8F-A3C95E30ACD6}"/>
              </a:ext>
            </a:extLst>
          </p:cNvPr>
          <p:cNvSpPr>
            <a:spLocks noGrp="1"/>
          </p:cNvSpPr>
          <p:nvPr>
            <p:ph type="title"/>
          </p:nvPr>
        </p:nvSpPr>
        <p:spPr/>
        <p:txBody>
          <a:bodyPr/>
          <a:lstStyle/>
          <a:p>
            <a:r>
              <a:rPr lang="en-GB"/>
              <a:t>Learning and development</a:t>
            </a:r>
            <a:endParaRPr lang="en-US"/>
          </a:p>
        </p:txBody>
      </p:sp>
      <p:sp>
        <p:nvSpPr>
          <p:cNvPr id="5" name="Text Placeholder 1">
            <a:extLst>
              <a:ext uri="{FF2B5EF4-FFF2-40B4-BE49-F238E27FC236}">
                <a16:creationId xmlns:a16="http://schemas.microsoft.com/office/drawing/2014/main" id="{A4B6908D-F32E-4564-5C5E-5F587EC30C9B}"/>
              </a:ext>
            </a:extLst>
          </p:cNvPr>
          <p:cNvSpPr txBox="1">
            <a:spLocks/>
          </p:cNvSpPr>
          <p:nvPr/>
        </p:nvSpPr>
        <p:spPr>
          <a:xfrm>
            <a:off x="757237" y="1989093"/>
            <a:ext cx="10980145" cy="4180820"/>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a:buNone/>
            </a:pPr>
            <a:r>
              <a:rPr lang="en-GB" sz="2600" b="1">
                <a:solidFill>
                  <a:schemeClr val="tx1"/>
                </a:solidFill>
              </a:rPr>
              <a:t>Sessions are continuing...</a:t>
            </a:r>
            <a:endParaRPr lang="en-US" sz="2600" b="1">
              <a:solidFill>
                <a:schemeClr val="tx1"/>
              </a:solidFill>
            </a:endParaRPr>
          </a:p>
          <a:p>
            <a:r>
              <a:rPr lang="en-GB" sz="2000">
                <a:solidFill>
                  <a:srgbClr val="1D1C1D"/>
                </a:solidFill>
              </a:rPr>
              <a:t>Series of online 101 introductory sessions that last </a:t>
            </a:r>
            <a:r>
              <a:rPr lang="en-GB" sz="2000" b="1">
                <a:solidFill>
                  <a:srgbClr val="1D1C1D"/>
                </a:solidFill>
              </a:rPr>
              <a:t>45mins – 1hr</a:t>
            </a:r>
            <a:endParaRPr lang="en-GB" sz="2000"/>
          </a:p>
          <a:p>
            <a:r>
              <a:rPr lang="en-GB" sz="2000" b="1">
                <a:solidFill>
                  <a:srgbClr val="1D1C1D"/>
                </a:solidFill>
              </a:rPr>
              <a:t>Topics align with the different categories of the Digital Planning Maturity Assessment</a:t>
            </a:r>
            <a:endParaRPr lang="en-GB" sz="2000"/>
          </a:p>
          <a:p>
            <a:r>
              <a:rPr lang="en-GB" sz="2000" b="1">
                <a:solidFill>
                  <a:srgbClr val="1D1C1D"/>
                </a:solidFill>
              </a:rPr>
              <a:t>They will take place on Wednesday's 11:30 - 12:30</a:t>
            </a:r>
            <a:endParaRPr lang="en-GB" sz="2000"/>
          </a:p>
          <a:p>
            <a:r>
              <a:rPr lang="en-GB" sz="2000" b="1">
                <a:solidFill>
                  <a:srgbClr val="1D1C1D"/>
                </a:solidFill>
              </a:rPr>
              <a:t>All sessions will be recorded</a:t>
            </a:r>
            <a:r>
              <a:rPr lang="en-GB" sz="2000">
                <a:solidFill>
                  <a:srgbClr val="1D1C1D"/>
                </a:solidFill>
              </a:rPr>
              <a:t> and shared on ODP Hub.</a:t>
            </a:r>
            <a:endParaRPr lang="en-GB" sz="2000"/>
          </a:p>
          <a:p>
            <a:r>
              <a:rPr lang="en-GB" sz="2000">
                <a:solidFill>
                  <a:srgbClr val="1D1C1D"/>
                </a:solidFill>
              </a:rPr>
              <a:t>If you are part DPIF cohort 3, you will </a:t>
            </a:r>
            <a:r>
              <a:rPr lang="en-GB" sz="2000" b="1">
                <a:solidFill>
                  <a:srgbClr val="1D1C1D"/>
                </a:solidFill>
              </a:rPr>
              <a:t>automatically receive an invite </a:t>
            </a:r>
            <a:r>
              <a:rPr lang="en-GB" sz="2000">
                <a:solidFill>
                  <a:srgbClr val="1D1C1D"/>
                </a:solidFill>
              </a:rPr>
              <a:t>to each of the sessions - but attendance is optional!</a:t>
            </a:r>
            <a:endParaRPr lang="en-GB" sz="2000"/>
          </a:p>
          <a:p>
            <a:r>
              <a:rPr lang="en-GB" sz="2000">
                <a:solidFill>
                  <a:srgbClr val="1D1C1D"/>
                </a:solidFill>
              </a:rPr>
              <a:t>Invites to 101's have been sent out today, feel free to forward to relevant colleagues</a:t>
            </a:r>
          </a:p>
          <a:p>
            <a:endParaRPr lang="en-GB"/>
          </a:p>
        </p:txBody>
      </p:sp>
    </p:spTree>
    <p:extLst>
      <p:ext uri="{BB962C8B-B14F-4D97-AF65-F5344CB8AC3E}">
        <p14:creationId xmlns:p14="http://schemas.microsoft.com/office/powerpoint/2010/main" val="3219681094"/>
      </p:ext>
    </p:extLst>
  </p:cSld>
  <p:clrMapOvr>
    <a:masterClrMapping/>
  </p:clrMapOvr>
  <p:transition spd="med">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54E00-A045-5E4D-6ABC-293E1961F8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AED132-2EF1-D06A-C207-1F746E7AEDDC}"/>
              </a:ext>
            </a:extLst>
          </p:cNvPr>
          <p:cNvSpPr>
            <a:spLocks noGrp="1"/>
          </p:cNvSpPr>
          <p:nvPr>
            <p:ph type="title"/>
          </p:nvPr>
        </p:nvSpPr>
        <p:spPr/>
        <p:txBody>
          <a:bodyPr/>
          <a:lstStyle/>
          <a:p>
            <a:r>
              <a:rPr lang="en-GB"/>
              <a:t>Learning and development</a:t>
            </a:r>
            <a:endParaRPr lang="en-US"/>
          </a:p>
        </p:txBody>
      </p:sp>
      <p:sp>
        <p:nvSpPr>
          <p:cNvPr id="5" name="Text Placeholder 1">
            <a:extLst>
              <a:ext uri="{FF2B5EF4-FFF2-40B4-BE49-F238E27FC236}">
                <a16:creationId xmlns:a16="http://schemas.microsoft.com/office/drawing/2014/main" id="{A4852D6E-948A-914D-2C22-F04B29ACE347}"/>
              </a:ext>
            </a:extLst>
          </p:cNvPr>
          <p:cNvSpPr txBox="1">
            <a:spLocks/>
          </p:cNvSpPr>
          <p:nvPr/>
        </p:nvSpPr>
        <p:spPr>
          <a:xfrm>
            <a:off x="612844" y="4709888"/>
            <a:ext cx="10980145" cy="200079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a:buNone/>
            </a:pPr>
            <a:r>
              <a:rPr lang="en-GB" sz="1800">
                <a:solidFill>
                  <a:schemeClr val="tx2">
                    <a:lumMod val="10000"/>
                  </a:schemeClr>
                </a:solidFill>
              </a:rPr>
              <a:t>If you haven't received invites to any of these sessions – and want to, contact Sarah Norman</a:t>
            </a:r>
          </a:p>
          <a:p>
            <a:endParaRPr lang="en-GB" sz="1800" b="1">
              <a:solidFill>
                <a:srgbClr val="1D1C1D"/>
              </a:solidFill>
            </a:endParaRPr>
          </a:p>
          <a:p>
            <a:endParaRPr lang="en-GB" sz="2000"/>
          </a:p>
        </p:txBody>
      </p:sp>
      <p:sp>
        <p:nvSpPr>
          <p:cNvPr id="2" name="Rectangle: Rounded Corners 1">
            <a:extLst>
              <a:ext uri="{FF2B5EF4-FFF2-40B4-BE49-F238E27FC236}">
                <a16:creationId xmlns:a16="http://schemas.microsoft.com/office/drawing/2014/main" id="{CF448605-0E87-5835-1CB8-5614744ACDBE}"/>
              </a:ext>
            </a:extLst>
          </p:cNvPr>
          <p:cNvSpPr/>
          <p:nvPr/>
        </p:nvSpPr>
        <p:spPr>
          <a:xfrm>
            <a:off x="592753" y="2552224"/>
            <a:ext cx="1192122"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a:r>
              <a:rPr lang="en-GB" sz="1100" b="1">
                <a:solidFill>
                  <a:schemeClr val="tx2">
                    <a:lumMod val="10000"/>
                  </a:schemeClr>
                </a:solidFill>
                <a:cs typeface="Arial"/>
              </a:rPr>
              <a:t>Agile 101</a:t>
            </a:r>
          </a:p>
          <a:p>
            <a:pPr algn="ctr"/>
            <a:endParaRPr lang="en-GB" sz="1100" b="1">
              <a:solidFill>
                <a:schemeClr val="tx2">
                  <a:lumMod val="10000"/>
                </a:schemeClr>
              </a:solidFill>
              <a:cs typeface="Arial"/>
            </a:endParaRPr>
          </a:p>
          <a:p>
            <a:pPr algn="ctr"/>
            <a:r>
              <a:rPr lang="en-GB" sz="1100">
                <a:cs typeface="Arial"/>
              </a:rPr>
              <a:t>14th May</a:t>
            </a:r>
          </a:p>
        </p:txBody>
      </p:sp>
      <p:sp>
        <p:nvSpPr>
          <p:cNvPr id="4" name="Rectangle: Rounded Corners 3">
            <a:extLst>
              <a:ext uri="{FF2B5EF4-FFF2-40B4-BE49-F238E27FC236}">
                <a16:creationId xmlns:a16="http://schemas.microsoft.com/office/drawing/2014/main" id="{508144B2-BD5B-826B-DEF8-DDB69AE22AD3}"/>
              </a:ext>
            </a:extLst>
          </p:cNvPr>
          <p:cNvSpPr/>
          <p:nvPr/>
        </p:nvSpPr>
        <p:spPr>
          <a:xfrm>
            <a:off x="1813054" y="2552223"/>
            <a:ext cx="1192122"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User research 101</a:t>
            </a:r>
            <a:endParaRPr lang="en-US">
              <a:solidFill>
                <a:schemeClr val="tx2">
                  <a:lumMod val="10000"/>
                </a:schemeClr>
              </a:solidFill>
              <a:cs typeface="Arial"/>
            </a:endParaRPr>
          </a:p>
          <a:p>
            <a:pPr algn="ctr"/>
            <a:r>
              <a:rPr lang="en-GB" sz="1100">
                <a:cs typeface="Arial"/>
              </a:rPr>
              <a:t>21st May</a:t>
            </a:r>
          </a:p>
        </p:txBody>
      </p:sp>
      <p:sp>
        <p:nvSpPr>
          <p:cNvPr id="6" name="Rectangle: Rounded Corners 5">
            <a:extLst>
              <a:ext uri="{FF2B5EF4-FFF2-40B4-BE49-F238E27FC236}">
                <a16:creationId xmlns:a16="http://schemas.microsoft.com/office/drawing/2014/main" id="{8570C4F6-70F2-9A9C-7E0F-834F2835CA6A}"/>
              </a:ext>
            </a:extLst>
          </p:cNvPr>
          <p:cNvSpPr/>
          <p:nvPr/>
        </p:nvSpPr>
        <p:spPr>
          <a:xfrm>
            <a:off x="3053637" y="2560416"/>
            <a:ext cx="1200315"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User centred design 101</a:t>
            </a:r>
          </a:p>
          <a:p>
            <a:pPr algn="ctr"/>
            <a:r>
              <a:rPr lang="en-GB" sz="1100">
                <a:cs typeface="Arial"/>
              </a:rPr>
              <a:t>28th May</a:t>
            </a:r>
          </a:p>
        </p:txBody>
      </p:sp>
      <p:sp>
        <p:nvSpPr>
          <p:cNvPr id="7" name="Rectangle: Rounded Corners 6">
            <a:extLst>
              <a:ext uri="{FF2B5EF4-FFF2-40B4-BE49-F238E27FC236}">
                <a16:creationId xmlns:a16="http://schemas.microsoft.com/office/drawing/2014/main" id="{3D0ECE55-9D6E-12F1-2250-85ACC37CA052}"/>
              </a:ext>
            </a:extLst>
          </p:cNvPr>
          <p:cNvSpPr/>
          <p:nvPr/>
        </p:nvSpPr>
        <p:spPr>
          <a:xfrm>
            <a:off x="4290326" y="2556522"/>
            <a:ext cx="1200315"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Content Design 101</a:t>
            </a:r>
          </a:p>
          <a:p>
            <a:pPr algn="ctr"/>
            <a:r>
              <a:rPr lang="en-GB" sz="1100">
                <a:cs typeface="Arial"/>
              </a:rPr>
              <a:t>4th June</a:t>
            </a:r>
          </a:p>
        </p:txBody>
      </p:sp>
      <p:sp>
        <p:nvSpPr>
          <p:cNvPr id="8" name="Rectangle: Rounded Corners 7">
            <a:extLst>
              <a:ext uri="{FF2B5EF4-FFF2-40B4-BE49-F238E27FC236}">
                <a16:creationId xmlns:a16="http://schemas.microsoft.com/office/drawing/2014/main" id="{3006F20B-A322-35DA-7843-2084841D88B1}"/>
              </a:ext>
            </a:extLst>
          </p:cNvPr>
          <p:cNvSpPr/>
          <p:nvPr/>
        </p:nvSpPr>
        <p:spPr>
          <a:xfrm>
            <a:off x="5527014" y="2548327"/>
            <a:ext cx="1200315"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Impact measurement 101</a:t>
            </a:r>
          </a:p>
          <a:p>
            <a:pPr algn="ctr"/>
            <a:r>
              <a:rPr lang="en-GB" sz="1100">
                <a:cs typeface="Arial"/>
              </a:rPr>
              <a:t>11th June</a:t>
            </a:r>
          </a:p>
        </p:txBody>
      </p:sp>
      <p:sp>
        <p:nvSpPr>
          <p:cNvPr id="9" name="Rectangle: Rounded Corners 8">
            <a:extLst>
              <a:ext uri="{FF2B5EF4-FFF2-40B4-BE49-F238E27FC236}">
                <a16:creationId xmlns:a16="http://schemas.microsoft.com/office/drawing/2014/main" id="{B20EB8FE-A6C5-2EEE-98AE-38425C07164C}"/>
              </a:ext>
            </a:extLst>
          </p:cNvPr>
          <p:cNvSpPr/>
          <p:nvPr/>
        </p:nvSpPr>
        <p:spPr>
          <a:xfrm>
            <a:off x="6751210" y="2556520"/>
            <a:ext cx="1200315"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Procurement 101</a:t>
            </a:r>
          </a:p>
          <a:p>
            <a:pPr algn="ctr"/>
            <a:r>
              <a:rPr lang="en-GB" sz="1100">
                <a:cs typeface="Arial"/>
              </a:rPr>
              <a:t>18th June</a:t>
            </a:r>
          </a:p>
        </p:txBody>
      </p:sp>
      <p:sp>
        <p:nvSpPr>
          <p:cNvPr id="10" name="Rectangle: Rounded Corners 9">
            <a:extLst>
              <a:ext uri="{FF2B5EF4-FFF2-40B4-BE49-F238E27FC236}">
                <a16:creationId xmlns:a16="http://schemas.microsoft.com/office/drawing/2014/main" id="{BF7A368E-2E32-00BD-D41B-F94604159095}"/>
              </a:ext>
            </a:extLst>
          </p:cNvPr>
          <p:cNvSpPr/>
          <p:nvPr/>
        </p:nvSpPr>
        <p:spPr>
          <a:xfrm>
            <a:off x="7963855" y="2556520"/>
            <a:ext cx="1200315"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AI 101</a:t>
            </a:r>
          </a:p>
          <a:p>
            <a:pPr algn="ctr"/>
            <a:endParaRPr lang="en-GB" sz="1100" b="1">
              <a:solidFill>
                <a:schemeClr val="tx2">
                  <a:lumMod val="10000"/>
                </a:schemeClr>
              </a:solidFill>
              <a:cs typeface="Arial"/>
            </a:endParaRPr>
          </a:p>
          <a:p>
            <a:pPr algn="ctr"/>
            <a:r>
              <a:rPr lang="en-GB" sz="1100">
                <a:cs typeface="Arial"/>
              </a:rPr>
              <a:t>25th June</a:t>
            </a:r>
          </a:p>
        </p:txBody>
      </p:sp>
      <p:sp>
        <p:nvSpPr>
          <p:cNvPr id="11" name="Rectangle: Rounded Corners 10">
            <a:extLst>
              <a:ext uri="{FF2B5EF4-FFF2-40B4-BE49-F238E27FC236}">
                <a16:creationId xmlns:a16="http://schemas.microsoft.com/office/drawing/2014/main" id="{F73DD4BD-559A-5042-8E7A-CE00E7C141B2}"/>
              </a:ext>
            </a:extLst>
          </p:cNvPr>
          <p:cNvSpPr/>
          <p:nvPr/>
        </p:nvSpPr>
        <p:spPr>
          <a:xfrm>
            <a:off x="9176500" y="2556520"/>
            <a:ext cx="1200315"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Change Management 101 </a:t>
            </a:r>
          </a:p>
          <a:p>
            <a:pPr algn="ctr"/>
            <a:r>
              <a:rPr lang="en-GB" sz="1100">
                <a:cs typeface="Arial"/>
              </a:rPr>
              <a:t>9th July</a:t>
            </a:r>
          </a:p>
        </p:txBody>
      </p:sp>
      <p:sp>
        <p:nvSpPr>
          <p:cNvPr id="12" name="Rectangle: Rounded Corners 11">
            <a:extLst>
              <a:ext uri="{FF2B5EF4-FFF2-40B4-BE49-F238E27FC236}">
                <a16:creationId xmlns:a16="http://schemas.microsoft.com/office/drawing/2014/main" id="{40F3FCAF-0D4D-2FAE-803E-B9731421E705}"/>
              </a:ext>
            </a:extLst>
          </p:cNvPr>
          <p:cNvSpPr/>
          <p:nvPr/>
        </p:nvSpPr>
        <p:spPr>
          <a:xfrm>
            <a:off x="10389145" y="2556520"/>
            <a:ext cx="1200315" cy="811135"/>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GB" sz="1100" b="1">
                <a:solidFill>
                  <a:schemeClr val="tx2">
                    <a:lumMod val="10000"/>
                  </a:schemeClr>
                </a:solidFill>
                <a:cs typeface="Arial"/>
              </a:rPr>
              <a:t>Citizen engagement</a:t>
            </a:r>
          </a:p>
          <a:p>
            <a:pPr algn="ctr"/>
            <a:r>
              <a:rPr lang="en-GB" sz="1100">
                <a:cs typeface="Arial"/>
              </a:rPr>
              <a:t>16th July </a:t>
            </a:r>
          </a:p>
        </p:txBody>
      </p:sp>
      <p:sp>
        <p:nvSpPr>
          <p:cNvPr id="13" name="Text Placeholder 1">
            <a:extLst>
              <a:ext uri="{FF2B5EF4-FFF2-40B4-BE49-F238E27FC236}">
                <a16:creationId xmlns:a16="http://schemas.microsoft.com/office/drawing/2014/main" id="{39A96F24-A044-FC5A-FF07-2BD4BEF3276C}"/>
              </a:ext>
            </a:extLst>
          </p:cNvPr>
          <p:cNvSpPr txBox="1">
            <a:spLocks/>
          </p:cNvSpPr>
          <p:nvPr/>
        </p:nvSpPr>
        <p:spPr>
          <a:xfrm>
            <a:off x="629231" y="1981436"/>
            <a:ext cx="10980145" cy="5915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a:buNone/>
            </a:pPr>
            <a:r>
              <a:rPr lang="en-GB" sz="2000" b="1">
                <a:solidFill>
                  <a:schemeClr val="tx1"/>
                </a:solidFill>
              </a:rPr>
              <a:t>101 Schedule</a:t>
            </a:r>
          </a:p>
          <a:p>
            <a:endParaRPr lang="en-GB" sz="2000"/>
          </a:p>
        </p:txBody>
      </p:sp>
      <p:sp>
        <p:nvSpPr>
          <p:cNvPr id="14" name="Text Placeholder 1">
            <a:extLst>
              <a:ext uri="{FF2B5EF4-FFF2-40B4-BE49-F238E27FC236}">
                <a16:creationId xmlns:a16="http://schemas.microsoft.com/office/drawing/2014/main" id="{0FEB92AD-37C4-A781-E491-286346C298D7}"/>
              </a:ext>
            </a:extLst>
          </p:cNvPr>
          <p:cNvSpPr txBox="1">
            <a:spLocks/>
          </p:cNvSpPr>
          <p:nvPr/>
        </p:nvSpPr>
        <p:spPr>
          <a:xfrm>
            <a:off x="621037" y="3710274"/>
            <a:ext cx="10980145" cy="599703"/>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a:buNone/>
            </a:pPr>
            <a:r>
              <a:rPr lang="en-GB" sz="2000" b="1">
                <a:solidFill>
                  <a:schemeClr val="tx2">
                    <a:lumMod val="10000"/>
                  </a:schemeClr>
                </a:solidFill>
              </a:rPr>
              <a:t>More in-depth in-person and online training sessions will be announced soon! </a:t>
            </a:r>
          </a:p>
          <a:p>
            <a:endParaRPr lang="en-GB" sz="2000" b="1">
              <a:solidFill>
                <a:srgbClr val="1D1C1D"/>
              </a:solidFill>
            </a:endParaRPr>
          </a:p>
          <a:p>
            <a:endParaRPr lang="en-GB"/>
          </a:p>
        </p:txBody>
      </p:sp>
    </p:spTree>
    <p:extLst>
      <p:ext uri="{BB962C8B-B14F-4D97-AF65-F5344CB8AC3E}">
        <p14:creationId xmlns:p14="http://schemas.microsoft.com/office/powerpoint/2010/main" val="4164390462"/>
      </p:ext>
    </p:extLst>
  </p:cSld>
  <p:clrMapOvr>
    <a:masterClrMapping/>
  </p:clrMapOvr>
  <p:transition spd="med">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E31D67EC-4308-94A5-85C7-27888FBA1EE1}"/>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3AE33045-3275-27F2-593F-F7831A1BA973}"/>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Geovation</a:t>
            </a:r>
          </a:p>
        </p:txBody>
      </p:sp>
    </p:spTree>
    <p:extLst>
      <p:ext uri="{BB962C8B-B14F-4D97-AF65-F5344CB8AC3E}">
        <p14:creationId xmlns:p14="http://schemas.microsoft.com/office/powerpoint/2010/main" val="494590981"/>
      </p:ext>
    </p:extLst>
  </p:cSld>
  <p:clrMapOvr>
    <a:masterClrMapping/>
  </p:clrMapOvr>
  <p:transition spd="med">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3B24B025-2629-8E71-A599-F8B4F7142A81}"/>
            </a:ext>
          </a:extLst>
        </p:cNvPr>
        <p:cNvGrpSpPr/>
        <p:nvPr/>
      </p:nvGrpSpPr>
      <p:grpSpPr>
        <a:xfrm>
          <a:off x="0" y="0"/>
          <a:ext cx="0" cy="0"/>
          <a:chOff x="0" y="0"/>
          <a:chExt cx="0" cy="0"/>
        </a:xfrm>
      </p:grpSpPr>
      <p:sp>
        <p:nvSpPr>
          <p:cNvPr id="228" name="Google Shape;228;g33a88ab4cb0_2_24">
            <a:extLst>
              <a:ext uri="{FF2B5EF4-FFF2-40B4-BE49-F238E27FC236}">
                <a16:creationId xmlns:a16="http://schemas.microsoft.com/office/drawing/2014/main" id="{99655826-5AE1-6AA6-5A29-6F0BEE9524A9}"/>
              </a:ext>
            </a:extLst>
          </p:cNvPr>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r>
              <a:rPr lang="en-US"/>
              <a:t>Geovation </a:t>
            </a:r>
            <a:r>
              <a:rPr lang="en-US" err="1"/>
              <a:t>PropTech</a:t>
            </a:r>
            <a:r>
              <a:rPr lang="en-US"/>
              <a:t> Challenge </a:t>
            </a:r>
          </a:p>
        </p:txBody>
      </p:sp>
      <p:sp>
        <p:nvSpPr>
          <p:cNvPr id="3" name="Text Placeholder 2">
            <a:extLst>
              <a:ext uri="{FF2B5EF4-FFF2-40B4-BE49-F238E27FC236}">
                <a16:creationId xmlns:a16="http://schemas.microsoft.com/office/drawing/2014/main" id="{063B20C7-F635-EFDC-7587-FE2A9C9C5725}"/>
              </a:ext>
            </a:extLst>
          </p:cNvPr>
          <p:cNvSpPr>
            <a:spLocks noGrp="1"/>
          </p:cNvSpPr>
          <p:nvPr>
            <p:ph type="body" idx="1"/>
          </p:nvPr>
        </p:nvSpPr>
        <p:spPr/>
        <p:txBody>
          <a:bodyPr/>
          <a:lstStyle/>
          <a:p>
            <a:pPr marL="571500" indent="-342900">
              <a:buChar char="•"/>
            </a:pPr>
            <a:endParaRPr lang="en-GB" sz="2700" b="1">
              <a:solidFill>
                <a:srgbClr val="5F4196"/>
              </a:solidFill>
              <a:latin typeface="Arial"/>
              <a:cs typeface="Arial"/>
            </a:endParaRPr>
          </a:p>
          <a:p>
            <a:pPr marL="571500" indent="-342900">
              <a:buChar char="•"/>
            </a:pPr>
            <a:endParaRPr lang="en-GB"/>
          </a:p>
          <a:p>
            <a:pPr marL="228600" indent="0"/>
            <a:endParaRPr lang="en-GB"/>
          </a:p>
          <a:p>
            <a:pPr marL="228600" indent="0"/>
            <a:endParaRPr lang="en-GB"/>
          </a:p>
        </p:txBody>
      </p:sp>
      <p:pic>
        <p:nvPicPr>
          <p:cNvPr id="2" name="Picture 1" descr="A yellow and white background with text and symbols&#10;&#10;AI-generated content may be incorrect.">
            <a:extLst>
              <a:ext uri="{FF2B5EF4-FFF2-40B4-BE49-F238E27FC236}">
                <a16:creationId xmlns:a16="http://schemas.microsoft.com/office/drawing/2014/main" id="{EA354E7B-21F4-C77B-48FC-CAE6D078EE81}"/>
              </a:ext>
            </a:extLst>
          </p:cNvPr>
          <p:cNvPicPr>
            <a:picLocks noChangeAspect="1"/>
          </p:cNvPicPr>
          <p:nvPr/>
        </p:nvPicPr>
        <p:blipFill>
          <a:blip r:embed="rId3"/>
          <a:stretch>
            <a:fillRect/>
          </a:stretch>
        </p:blipFill>
        <p:spPr>
          <a:xfrm>
            <a:off x="177210" y="1526295"/>
            <a:ext cx="11837582" cy="4239573"/>
          </a:xfrm>
          <a:prstGeom prst="rect">
            <a:avLst/>
          </a:prstGeom>
        </p:spPr>
      </p:pic>
    </p:spTree>
    <p:extLst>
      <p:ext uri="{BB962C8B-B14F-4D97-AF65-F5344CB8AC3E}">
        <p14:creationId xmlns:p14="http://schemas.microsoft.com/office/powerpoint/2010/main" val="2940679127"/>
      </p:ext>
    </p:extLst>
  </p:cSld>
  <p:clrMapOvr>
    <a:masterClrMapping/>
  </p:clrMapOvr>
  <p:transition spd="med">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A2C33A71-5C2F-AA92-B338-11DCE848D726}"/>
            </a:ext>
          </a:extLst>
        </p:cNvPr>
        <p:cNvGrpSpPr/>
        <p:nvPr/>
      </p:nvGrpSpPr>
      <p:grpSpPr>
        <a:xfrm>
          <a:off x="0" y="0"/>
          <a:ext cx="0" cy="0"/>
          <a:chOff x="0" y="0"/>
          <a:chExt cx="0" cy="0"/>
        </a:xfrm>
      </p:grpSpPr>
      <p:sp>
        <p:nvSpPr>
          <p:cNvPr id="228" name="Google Shape;228;g33a88ab4cb0_2_24">
            <a:extLst>
              <a:ext uri="{FF2B5EF4-FFF2-40B4-BE49-F238E27FC236}">
                <a16:creationId xmlns:a16="http://schemas.microsoft.com/office/drawing/2014/main" id="{EEC922F7-C027-8BC4-579E-8403C9625A05}"/>
              </a:ext>
            </a:extLst>
          </p:cNvPr>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endParaRPr lang="en-US"/>
          </a:p>
        </p:txBody>
      </p:sp>
      <p:pic>
        <p:nvPicPr>
          <p:cNvPr id="2" name="Picture 1" descr="A diagram of a problem&#10;&#10;AI-generated content may be incorrect.">
            <a:extLst>
              <a:ext uri="{FF2B5EF4-FFF2-40B4-BE49-F238E27FC236}">
                <a16:creationId xmlns:a16="http://schemas.microsoft.com/office/drawing/2014/main" id="{B72632B1-7926-D5C5-B207-58142C1EAE2E}"/>
              </a:ext>
            </a:extLst>
          </p:cNvPr>
          <p:cNvPicPr>
            <a:picLocks noChangeAspect="1"/>
          </p:cNvPicPr>
          <p:nvPr/>
        </p:nvPicPr>
        <p:blipFill>
          <a:blip r:embed="rId3"/>
          <a:stretch>
            <a:fillRect/>
          </a:stretch>
        </p:blipFill>
        <p:spPr>
          <a:xfrm>
            <a:off x="376238" y="783657"/>
            <a:ext cx="11439525" cy="4600575"/>
          </a:xfrm>
          <a:prstGeom prst="rect">
            <a:avLst/>
          </a:prstGeom>
        </p:spPr>
      </p:pic>
    </p:spTree>
    <p:extLst>
      <p:ext uri="{BB962C8B-B14F-4D97-AF65-F5344CB8AC3E}">
        <p14:creationId xmlns:p14="http://schemas.microsoft.com/office/powerpoint/2010/main" val="3514931446"/>
      </p:ext>
    </p:extLst>
  </p:cSld>
  <p:clrMapOvr>
    <a:masterClrMapping/>
  </p:clrMapOvr>
  <p:transition spd="med">
    <p:push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C1CB4ED3-DDFA-0497-DCCD-5A4CFF574B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CB099C-CB68-075D-3A42-C606DA50FD5D}"/>
              </a:ext>
            </a:extLst>
          </p:cNvPr>
          <p:cNvPicPr>
            <a:picLocks noChangeAspect="1"/>
          </p:cNvPicPr>
          <p:nvPr/>
        </p:nvPicPr>
        <p:blipFill>
          <a:blip r:embed="rId3"/>
          <a:stretch>
            <a:fillRect/>
          </a:stretch>
        </p:blipFill>
        <p:spPr>
          <a:xfrm>
            <a:off x="481013" y="1276683"/>
            <a:ext cx="11229975" cy="3914775"/>
          </a:xfrm>
          <a:prstGeom prst="rect">
            <a:avLst/>
          </a:prstGeom>
        </p:spPr>
      </p:pic>
    </p:spTree>
    <p:extLst>
      <p:ext uri="{BB962C8B-B14F-4D97-AF65-F5344CB8AC3E}">
        <p14:creationId xmlns:p14="http://schemas.microsoft.com/office/powerpoint/2010/main" val="1981364831"/>
      </p:ext>
    </p:extLst>
  </p:cSld>
  <p:clrMapOvr>
    <a:masterClrMapping/>
  </p:clrMapOvr>
  <p:transition spd="med">
    <p:push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F0873-2B37-F884-7F1E-6752710C83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46609A-216A-9BC8-5AEA-5DD5890DC144}"/>
              </a:ext>
            </a:extLst>
          </p:cNvPr>
          <p:cNvSpPr>
            <a:spLocks noGrp="1"/>
          </p:cNvSpPr>
          <p:nvPr>
            <p:ph type="title"/>
          </p:nvPr>
        </p:nvSpPr>
        <p:spPr/>
        <p:txBody>
          <a:bodyPr/>
          <a:lstStyle/>
          <a:p>
            <a:r>
              <a:rPr lang="en-GB"/>
              <a:t>User Research Support </a:t>
            </a:r>
            <a:endParaRPr lang="en-US"/>
          </a:p>
        </p:txBody>
      </p:sp>
      <p:sp>
        <p:nvSpPr>
          <p:cNvPr id="2" name="TextBox 1">
            <a:extLst>
              <a:ext uri="{FF2B5EF4-FFF2-40B4-BE49-F238E27FC236}">
                <a16:creationId xmlns:a16="http://schemas.microsoft.com/office/drawing/2014/main" id="{210E68BA-8350-9602-AA64-F0C305269A67}"/>
              </a:ext>
            </a:extLst>
          </p:cNvPr>
          <p:cNvSpPr txBox="1"/>
          <p:nvPr/>
        </p:nvSpPr>
        <p:spPr>
          <a:xfrm>
            <a:off x="605659" y="2050831"/>
            <a:ext cx="9699733" cy="40421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342900">
              <a:lnSpc>
                <a:spcPts val="2775"/>
              </a:lnSpc>
              <a:buChar char="•"/>
            </a:pPr>
            <a:r>
              <a:rPr lang="en-US" sz="2400">
                <a:solidFill>
                  <a:schemeClr val="tx2">
                    <a:lumMod val="10000"/>
                  </a:schemeClr>
                </a:solidFill>
                <a:latin typeface="Roboto Light"/>
              </a:rPr>
              <a:t>We are looking for LPAs who can guide us through the process of planning applications at their council, with a focus on Development Management (validation, assessment, reporting) while considering interdependencies with other parts of the process. Ideal roles include Team Leads, Validation Officers, Planning Officers, Business Support, etc.</a:t>
            </a:r>
          </a:p>
          <a:p>
            <a:pPr marL="228600">
              <a:lnSpc>
                <a:spcPts val="2775"/>
              </a:lnSpc>
            </a:pPr>
            <a:endParaRPr lang="en-US" sz="2400">
              <a:solidFill>
                <a:schemeClr val="tx2">
                  <a:lumMod val="10000"/>
                </a:schemeClr>
              </a:solidFill>
              <a:latin typeface="Roboto Light"/>
            </a:endParaRPr>
          </a:p>
          <a:p>
            <a:pPr marL="571500" indent="-342900">
              <a:lnSpc>
                <a:spcPts val="2775"/>
              </a:lnSpc>
              <a:buChar char="•"/>
            </a:pPr>
            <a:r>
              <a:rPr lang="en-US" sz="2400">
                <a:solidFill>
                  <a:schemeClr val="tx2">
                    <a:lumMod val="10000"/>
                  </a:schemeClr>
                </a:solidFill>
                <a:latin typeface="Roboto Light"/>
              </a:rPr>
              <a:t>Please drop a message in this chat if you can support us or drop me a message on slack.</a:t>
            </a:r>
          </a:p>
          <a:p>
            <a:pPr marL="571500" indent="-342900">
              <a:lnSpc>
                <a:spcPts val="2775"/>
              </a:lnSpc>
              <a:buChar char="•"/>
            </a:pPr>
            <a:endParaRPr lang="en-US" sz="2400">
              <a:solidFill>
                <a:schemeClr val="tx2">
                  <a:lumMod val="10000"/>
                </a:schemeClr>
              </a:solidFill>
              <a:latin typeface="Roboto Light"/>
            </a:endParaRPr>
          </a:p>
          <a:p>
            <a:pPr marL="228600">
              <a:lnSpc>
                <a:spcPts val="2775"/>
              </a:lnSpc>
            </a:pPr>
            <a:r>
              <a:rPr lang="en-US" sz="2400">
                <a:solidFill>
                  <a:schemeClr val="tx2">
                    <a:lumMod val="10000"/>
                  </a:schemeClr>
                </a:solidFill>
                <a:latin typeface="Roboto Light"/>
              </a:rPr>
              <a:t>Thank you! </a:t>
            </a:r>
          </a:p>
        </p:txBody>
      </p:sp>
    </p:spTree>
    <p:extLst>
      <p:ext uri="{BB962C8B-B14F-4D97-AF65-F5344CB8AC3E}">
        <p14:creationId xmlns:p14="http://schemas.microsoft.com/office/powerpoint/2010/main" val="3749392302"/>
      </p:ext>
    </p:extLst>
  </p:cSld>
  <p:clrMapOvr>
    <a:masterClrMapping/>
  </p:clrMapOvr>
  <p:transition spd="med">
    <p:push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33a88ab4cb0_2_24"/>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p>
            <a:r>
              <a:rPr lang="en-US"/>
              <a:t>Summary from today</a:t>
            </a:r>
          </a:p>
        </p:txBody>
      </p:sp>
      <p:sp>
        <p:nvSpPr>
          <p:cNvPr id="3" name="Text Placeholder 2">
            <a:extLst>
              <a:ext uri="{FF2B5EF4-FFF2-40B4-BE49-F238E27FC236}">
                <a16:creationId xmlns:a16="http://schemas.microsoft.com/office/drawing/2014/main" id="{1D4714E0-A37D-F3A1-C55F-002823A14F76}"/>
              </a:ext>
            </a:extLst>
          </p:cNvPr>
          <p:cNvSpPr>
            <a:spLocks noGrp="1"/>
          </p:cNvSpPr>
          <p:nvPr>
            <p:ph type="body" idx="1"/>
          </p:nvPr>
        </p:nvSpPr>
        <p:spPr/>
        <p:txBody>
          <a:bodyPr/>
          <a:lstStyle/>
          <a:p>
            <a:pPr marL="571500" indent="-342900">
              <a:buChar char="•"/>
            </a:pPr>
            <a:r>
              <a:rPr lang="en-GB"/>
              <a:t>Access the new ODP hub</a:t>
            </a:r>
          </a:p>
          <a:p>
            <a:pPr marL="571500" indent="-342900">
              <a:buChar char="•"/>
            </a:pPr>
            <a:r>
              <a:rPr lang="en-GB"/>
              <a:t>Sign up to welcome events</a:t>
            </a:r>
          </a:p>
          <a:p>
            <a:pPr marL="571500" indent="-342900">
              <a:buChar char="•"/>
            </a:pPr>
            <a:r>
              <a:rPr lang="en-GB"/>
              <a:t>Read the blueprints</a:t>
            </a:r>
          </a:p>
          <a:p>
            <a:pPr marL="571500" indent="-342900">
              <a:buChar char="•"/>
            </a:pPr>
            <a:r>
              <a:rPr lang="en-GB"/>
              <a:t>Come along to learning sessions on Wednesdays</a:t>
            </a:r>
          </a:p>
          <a:p>
            <a:pPr marL="571500" indent="-342900">
              <a:buChar char="•"/>
            </a:pPr>
            <a:r>
              <a:rPr lang="en-GB"/>
              <a:t>Geovation</a:t>
            </a:r>
          </a:p>
          <a:p>
            <a:pPr marL="571500" indent="-342900">
              <a:buChar char="•"/>
            </a:pPr>
            <a:r>
              <a:rPr lang="en-GB"/>
              <a:t>User research support</a:t>
            </a:r>
          </a:p>
        </p:txBody>
      </p:sp>
    </p:spTree>
  </p:cSld>
  <p:clrMapOvr>
    <a:masterClrMapping/>
  </p:clrMapOvr>
  <p:transition spd="med">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3">
          <a:extLst>
            <a:ext uri="{FF2B5EF4-FFF2-40B4-BE49-F238E27FC236}">
              <a16:creationId xmlns:a16="http://schemas.microsoft.com/office/drawing/2014/main" id="{F0CB8EAF-4C78-E8F9-4C21-A2E5C8E53477}"/>
            </a:ext>
          </a:extLst>
        </p:cNvPr>
        <p:cNvGrpSpPr/>
        <p:nvPr/>
      </p:nvGrpSpPr>
      <p:grpSpPr>
        <a:xfrm>
          <a:off x="0" y="0"/>
          <a:ext cx="0" cy="0"/>
          <a:chOff x="0" y="0"/>
          <a:chExt cx="0" cy="0"/>
        </a:xfrm>
      </p:grpSpPr>
      <p:sp>
        <p:nvSpPr>
          <p:cNvPr id="234" name="Google Shape;234;g33a88ab4cb0_2_16">
            <a:extLst>
              <a:ext uri="{FF2B5EF4-FFF2-40B4-BE49-F238E27FC236}">
                <a16:creationId xmlns:a16="http://schemas.microsoft.com/office/drawing/2014/main" id="{AA0233EE-780F-25C4-7E1C-A6567AC7C536}"/>
              </a:ext>
            </a:extLst>
          </p:cNvPr>
          <p:cNvSpPr txBox="1">
            <a:spLocks noGrp="1"/>
          </p:cNvSpPr>
          <p:nvPr>
            <p:ph type="title"/>
          </p:nvPr>
        </p:nvSpPr>
        <p:spPr>
          <a:xfrm>
            <a:off x="587374" y="225425"/>
            <a:ext cx="7889700" cy="2259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Lexend Medium"/>
              <a:buNone/>
            </a:pPr>
            <a:r>
              <a:rPr lang="en-US"/>
              <a:t>Thank you! </a:t>
            </a:r>
            <a:endParaRPr/>
          </a:p>
        </p:txBody>
      </p:sp>
    </p:spTree>
    <p:extLst>
      <p:ext uri="{BB962C8B-B14F-4D97-AF65-F5344CB8AC3E}">
        <p14:creationId xmlns:p14="http://schemas.microsoft.com/office/powerpoint/2010/main" val="2682300835"/>
      </p:ext>
    </p:extLst>
  </p:cSld>
  <p:clrMapOvr>
    <a:masterClrMapping/>
  </p:clrMapOvr>
  <p:transition spd="med">
    <p:push dir="r"/>
  </p:transition>
</p:sld>
</file>

<file path=ppt/theme/theme1.xml><?xml version="1.0" encoding="utf-8"?>
<a:theme xmlns:a="http://schemas.openxmlformats.org/drawingml/2006/main" name="Office Theme">
  <a:themeElements>
    <a:clrScheme name="Open Digital Planning">
      <a:dk1>
        <a:srgbClr val="C70D77"/>
      </a:dk1>
      <a:lt1>
        <a:srgbClr val="FFFFFF"/>
      </a:lt1>
      <a:dk2>
        <a:srgbClr val="3267CF"/>
      </a:dk2>
      <a:lt2>
        <a:srgbClr val="E6E6E6"/>
      </a:lt2>
      <a:accent1>
        <a:srgbClr val="772EC6"/>
      </a:accent1>
      <a:accent2>
        <a:srgbClr val="FF83B3"/>
      </a:accent2>
      <a:accent3>
        <a:srgbClr val="2BB3E7"/>
      </a:accent3>
      <a:accent4>
        <a:srgbClr val="CBAFFF"/>
      </a:accent4>
      <a:accent5>
        <a:srgbClr val="F7696B"/>
      </a:accent5>
      <a:accent6>
        <a:srgbClr val="45D2BA"/>
      </a:accent6>
      <a:hlink>
        <a:srgbClr val="2BB3E7"/>
      </a:hlink>
      <a:folHlink>
        <a:srgbClr val="F7696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468bc3a-0932-43db-bf8a-b77355745b15">
      <Terms xmlns="http://schemas.microsoft.com/office/infopath/2007/PartnerControls"/>
    </lcf76f155ced4ddcb4097134ff3c332f>
    <TaxCatchAll xmlns="83a87e31-bf32-46ab-8e70-9fa18461fa4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7E0674B7ECCF4FAE513D5AA2BA6C00" ma:contentTypeVersion="22" ma:contentTypeDescription="Create a new document." ma:contentTypeScope="" ma:versionID="ab82da5e137b7c9570f3c6113be71c79">
  <xsd:schema xmlns:xsd="http://www.w3.org/2001/XMLSchema" xmlns:xs="http://www.w3.org/2001/XMLSchema" xmlns:p="http://schemas.microsoft.com/office/2006/metadata/properties" xmlns:ns1="http://schemas.microsoft.com/sharepoint/v3" xmlns:ns2="e468bc3a-0932-43db-bf8a-b77355745b15" xmlns:ns3="3578dcc0-0e54-419e-84cc-db2bec5f9468" xmlns:ns4="83a87e31-bf32-46ab-8e70-9fa18461fa4d" targetNamespace="http://schemas.microsoft.com/office/2006/metadata/properties" ma:root="true" ma:fieldsID="cca5da23fa32d63e004875359ae1c5d5" ns1:_="" ns2:_="" ns3:_="" ns4:_="">
    <xsd:import namespace="http://schemas.microsoft.com/sharepoint/v3"/>
    <xsd:import namespace="e468bc3a-0932-43db-bf8a-b77355745b15"/>
    <xsd:import namespace="3578dcc0-0e54-419e-84cc-db2bec5f9468"/>
    <xsd:import namespace="83a87e31-bf32-46ab-8e70-9fa18461fa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68bc3a-0932-43db-bf8a-b77355745b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56ca3a0-e5c0-40d7-8522-e7aae8be60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78dcc0-0e54-419e-84cc-db2bec5f946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a87e31-bf32-46ab-8e70-9fa18461fa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062abfc-7a79-4296-b392-ab83ace3918c}" ma:internalName="TaxCatchAll" ma:showField="CatchAllData" ma:web="3578dcc0-0e54-419e-84cc-db2bec5f94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94F445-05BE-424A-A2E1-C8F44E408D8B}">
  <ds:schemaRefs>
    <ds:schemaRef ds:uri="http://schemas.microsoft.com/sharepoint/v3/contenttype/forms"/>
  </ds:schemaRefs>
</ds:datastoreItem>
</file>

<file path=customXml/itemProps2.xml><?xml version="1.0" encoding="utf-8"?>
<ds:datastoreItem xmlns:ds="http://schemas.openxmlformats.org/officeDocument/2006/customXml" ds:itemID="{8D75C5CC-31AD-482E-82B3-28658A249293}">
  <ds:schemaRefs>
    <ds:schemaRef ds:uri="83a87e31-bf32-46ab-8e70-9fa18461fa4d"/>
    <ds:schemaRef ds:uri="e468bc3a-0932-43db-bf8a-b77355745b15"/>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ED37E191-8723-47AF-92E1-8430F7348E94}">
  <ds:schemaRefs>
    <ds:schemaRef ds:uri="3578dcc0-0e54-419e-84cc-db2bec5f9468"/>
    <ds:schemaRef ds:uri="83a87e31-bf32-46ab-8e70-9fa18461fa4d"/>
    <ds:schemaRef ds:uri="e468bc3a-0932-43db-bf8a-b77355745b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bd41ebe-fca6-4f2c-aecb-bf3a17e72416}" enabled="1" method="Privileged" siteId="{bf346810-9c7d-43de-a872-24a2ef3995a8}" contentBits="3"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25</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What's the purpose of this meeting?</vt:lpstr>
      <vt:lpstr>Agenda </vt:lpstr>
      <vt:lpstr>Community update</vt:lpstr>
      <vt:lpstr>ODP hub</vt:lpstr>
      <vt:lpstr>The ODP hub </vt:lpstr>
      <vt:lpstr>ODP events</vt:lpstr>
      <vt:lpstr>PowerPoint Presentation</vt:lpstr>
      <vt:lpstr>📆 Welcome events</vt:lpstr>
      <vt:lpstr>📆 Save the date!</vt:lpstr>
      <vt:lpstr>PowerPoint Presentation</vt:lpstr>
      <vt:lpstr>PropTech Continuous Funding Blueprints</vt:lpstr>
      <vt:lpstr>PropTech – Blueprints Update</vt:lpstr>
      <vt:lpstr>PropTech – Blueprints Update</vt:lpstr>
      <vt:lpstr>PropTech – Blueprints Update</vt:lpstr>
      <vt:lpstr>PropTech – Blueprints Update</vt:lpstr>
      <vt:lpstr>PropTech – Blueprints Update</vt:lpstr>
      <vt:lpstr>Opportunities</vt:lpstr>
      <vt:lpstr>Learning and Development</vt:lpstr>
      <vt:lpstr>Learning and development</vt:lpstr>
      <vt:lpstr>Learning and development</vt:lpstr>
      <vt:lpstr>Geovation</vt:lpstr>
      <vt:lpstr>Geovation PropTech Challenge </vt:lpstr>
      <vt:lpstr>PowerPoint Presentation</vt:lpstr>
      <vt:lpstr>PowerPoint Presentation</vt:lpstr>
      <vt:lpstr>User Research Support </vt:lpstr>
      <vt:lpstr>Summary from today</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Seaton-Smith</dc:creator>
  <cp:revision>2</cp:revision>
  <dcterms:created xsi:type="dcterms:W3CDTF">2024-04-19T10:37:52Z</dcterms:created>
  <dcterms:modified xsi:type="dcterms:W3CDTF">2025-06-05T08:45:23Z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0x0101004F7E0674B7ECCF4FAE513D5AA2BA6C00</vt:lpwstr>
  </property>
  <property fmtid="{D5CDD505-2E9C-101B-9397-08002B2CF9AE}" pid="3" name="ClassificationContentMarkingFooterLocations">
    <vt:lpwstr>Office Theme:5</vt:lpwstr>
  </property>
  <property fmtid="{D5CDD505-2E9C-101B-9397-08002B2CF9AE}" pid="4" name="ClassificationContentMarkingFooterText">
    <vt:lpwstr>OFFICIAL</vt:lpwstr>
  </property>
  <property fmtid="{D5CDD505-2E9C-101B-9397-08002B2CF9AE}" pid="5" name="ClassificationContentMarkingHeaderLocations">
    <vt:lpwstr>Office Theme:4</vt:lpwstr>
  </property>
  <property fmtid="{D5CDD505-2E9C-101B-9397-08002B2CF9AE}" pid="6" name="ClassificationContentMarkingHeaderText">
    <vt:lpwstr>OFFICIAL</vt:lpwstr>
  </property>
  <property fmtid="{D5CDD505-2E9C-101B-9397-08002B2CF9AE}" pid="7" name="MediaServiceImageTags">
    <vt:lpwstr/>
  </property>
</Properties>
</file>